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58" r:id="rId4"/>
    <p:sldId id="261" r:id="rId5"/>
    <p:sldId id="262" r:id="rId6"/>
    <p:sldId id="263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78" d="100"/>
          <a:sy n="78" d="100"/>
        </p:scale>
        <p:origin x="1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6:38.44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2858 5327 0,'17'0'78,"-17"18"-62,18-18 15,-18 17-15,0 1 0,17-18-1,1 18 16,0-18-15,-18 17 0,0 1-16,17-18 15,-17 17-15,18-17 16,-18 18-16,18-18 16,-18 18-1,17-1-15,1 1 31,-18 0-31,18-18 16,-18 17-16,0 1 16,17-18-16,-17 18 0,18-1 15,-1 1-15,1-18 16,-18 17 0,18 1-16,-1 0 15,1-1 1,-18 1-16,18 0 15,-1-1 1,1 1-16,-18 0 16,18-1-1,-1 1-15,-17-1 0,18 1 16,-18 0 0,17-1-16,1 1 15,0 0 1,-18-1-16,0 1 0,17 0 15,-17-1-15,18 1 0,0 17 16,-1-17-16,1-1 16,-18 1-1,0 0-15,18-18 0,-18 17 16,0 1-16,17 0 0,1-1 16,-18 19-1,18-36-15,-18 17 0,17 1 16,-17-1-16,0 1 15,18 0-15,-1-1 0,-17 19 16,18-19 0,-18 1-16,18-18 0,-18 18 15,17-1-15,1 18 16,-18-17-16,18 0 0,-18-1 16,17 19-1,1-19-15,-18 1 0,18 0 16,-1-1-16,-17 19 0,18-19 15,-1 18-15,1-17 16,-18 0-16,35 17 16,-17 0-1,-18-17-15,35 35 16,-35-36-16,18 1 0,0 17 16,-1-17-16,-17 0 15,35 17 1,-35 0-16,18-17 0,0-1 15,-1 19-15,1-1 16,-18-17-16,18-1 0,-1 1 16,-17 0-16,18-1 0,17 36 15,-35-35-15,18-1 16,0 1-16,17 17 16,-35 1-16,17-19 15,1 1-15,-18 0 0,35 17 16,-35-18-1,18 1-15,17 35 0,-35-35 16,18-1-16,0 1 0,-1 0 16,-17-1-16,35 18 15,-17-17-15,0 0 16,17 17-16,-17 0 16,-1-17-16,1 0 15,-18-1-15,18 1 0,-1 17 0,1-17 16,-1-1-16,1 36 15,0-35-15,-1 0 16,1 17-16,17 0 16,-17 0-16,0-17 0,-1 0 15,19 35 1,-19-36-16,1 1 0,-1 0 16,1 17-16,0-18 0,17 1 15,0 35-15,-17-18 16,0-17-16,-1 0 15,1 17-15,17 0 0,0 18 16,-17-35-16,35 35 16,-35-36-1,-1 19-15,1-19 0,-1 18 16,19 18-16,-1-17 16,-17-19-16,-1 19 0,1-19 15,35 36 1,-35-35-16,-1 17 0,18-17 15,-17 17-15,0 0 0,35 18 16,-36-18-16,1-17 16,0 17-16,34 18 15,-34-17-15,17-19 16,-17 18-16,17 1 0,-17-19 0,35 54 16,-36-53-1,19 17-15,-19 0 0,1 0 16,35 36-16,-18-53 15,-17 17-15,0 0 0,34 36 16,-16-36 0,-19 0-16,36 36 15,-17-36-15,16 36 16,-34-36-16,17 0 0,-17 0 16,17 1-16,18 34 15,-18-34-15,-17-1 0,17 0 16,-17 0-16,17 1 15,-17-1-15,17 0 0,18 36 16,-35-36-16,35 53 16,-36-52-16,19-1 15,-19-18-15,36 54 16,-18-36-16,-17 1 16,0-1-16,35 18 15,-36-18-15,19 0 0,-19 1 16,1-1-16,-1-17 0,19 17 15,-19 0-15,1 0 0,0 1 16,17-19-16,-17 19 16,-1-1-16,36 18 15,-18-18-15,-17 0 0,0 1 16,17-1-16,-17-17 0,35 52 16,-18-52-16,-18 17 15,19-17-15,-19 17 16,19 0-16,-19-17 15,1-18-15,0 17 0,-1-17 16,-17 18 0,-17-18-16</inkml:trace>
  <inkml:trace contextRef="#ctx0" brushRef="#br0" timeOffset="9060.5968">3651 13600 0,'0'70'15,"0"-140"-15,0 175 0,0-69 16,18 52-1,0-35-15,17-18 0,-18 0 16,19-17-16,-1 0 0,-17-18 16,52 0-1,-52-18-15,17 0 0,-35-17 0,18-35 16,-18 52-16,0-17 16,0-1-16,0 19 15,-18-19-15,18 19 16,0 34-1,0 19-15,0-1 16,18-17-16,-18 17 0,35 35 16,-17-52-16,-18 0 15,17-1-15,1-17 16,0 0 0,-18-35-1,0 17-15,0 1 0,17-36 16,-17 35-1,0 1-15,18-19 0,0 19 16,-1 17 0,1 35-16,-1-17 15,-17-1-15,36 36 16,-36-35-16,35 17 16,-17 0-16,-1-17 0,1-18 15</inkml:trace>
  <inkml:trace contextRef="#ctx0" brushRef="#br0" timeOffset="9427.6995">4357 13794 0,'0'0'0,"-18"17"15,1 1-15,17 0 0,0 34 16,0-34-16,17 0 15,1-1-15,-1 1 16,1-18-16,0 0 0,17-18 16,-17 1-16,17-36 15,-17 18-15,-18-54 16,0 54-16,0-18 0,-36-35 16,1 35-1,0 18-15,-1-18 0,1 18 16,0 17-16,17-17 0,-17 17 15,17 18-15,18 18 16,0-1-16,18 36 16,0 0-16,-1-18 15,19 71-15,-1-70 16,-18 16-16,19-16 0,-1-1 16,36 0-1</inkml:trace>
  <inkml:trace contextRef="#ctx0" brushRef="#br0" timeOffset="9817.2351">4568 13864 0,'18'0'15,"0"-17"1,-1-19 0,1 36-16,0-17 15,-1 17 1,-17-18-16,-17 18 31,-1 0-15,18 18 15,0-1-31,0 1 16,18 0-16,-1-18 0,1 17 15,0 1 1,-1-18-16,1 0 0,0-18 15,-1 1 1,-17-1-16,0 0 16,0 1-16,0-1 15,0 0 1,18 18-16,-18-17 0,17 17 16,19 0-1,-19 17-15,1-17 0</inkml:trace>
  <inkml:trace contextRef="#ctx0" brushRef="#br0" timeOffset="10210.7826">5045 13300 0,'-53'-71'15,"106"142"-15,-141-159 0,70 88 16,-17 0-16,17 0 0,-17 17 15,17 71 1,18-35-16,0 18 0,18-1 16,-1-17-16,1 18 15,0-1-15,17 1 0,35 70 16,-17-106 0,-35-17-1,-18-36-15,-18-17 16,1 17-16,-1 1 15,-17-36 1,0 0-16,35 35 0,17 36 31,18 0-15,-17-1-16,17-17 0,-17 18 16,35 0-16,-35-18 15,17 0 1,-18-18-16</inkml:trace>
  <inkml:trace contextRef="#ctx0" brushRef="#br0" timeOffset="10335.854">5203 13811 0,'0'0'0,"0"18"0,0 0 16,18-1-16,0 1 16,-18-1-16,17-17 15,1 0-15,0-17 16,-18-1-16</inkml:trace>
  <inkml:trace contextRef="#ctx0" brushRef="#br0" timeOffset="10451.2328">5186 13582 0</inkml:trace>
  <inkml:trace contextRef="#ctx0" brushRef="#br0" timeOffset="10612.2199">5362 13705 0,'0'0'16,"53"18"-16,-18-18 15,-17 0-15,35-18 16,-18 18-16,1-17 0,-19-18 15,1 35-15,-18-18 16</inkml:trace>
  <inkml:trace contextRef="#ctx0" brushRef="#br0" timeOffset="10818.869">5433 13370 0,'0'71'16,"17"-18"-16,-17 0 0,0 0 0,18 52 15,0-52 1,-1 0-16,1 0 0,0 18 16,-1-54-16,-17 19 15,18-19-15,-18 1 0</inkml:trace>
  <inkml:trace contextRef="#ctx0" brushRef="#br0" timeOffset="11056.2778">5574 13370 0,'0'106'16,"18"-53"-16,-18-18 0,0 54 16,17-37-1,-17 1-15,18-17 0,-18 17 16,17-36-16,1 18 0,-18-17 16,18-18-16</inkml:trace>
  <inkml:trace contextRef="#ctx0" brushRef="#br0" timeOffset="11201.9984">5733 13688 0,'17'53'16,"-34"-106"-16,34 123 0,-17-34 16,18-1-1,0-17-15,-1-1 0</inkml:trace>
  <inkml:trace contextRef="#ctx0" brushRef="#br0" timeOffset="11312.8317">5803 13635 0</inkml:trace>
  <inkml:trace contextRef="#ctx0" brushRef="#br0" timeOffset="11411.9908">5856 13758 0,'0'36'16,"0"-72"-16,18 72 0</inkml:trace>
  <inkml:trace contextRef="#ctx0" brushRef="#br0" timeOffset="11725.2732">5927 13829 0,'17'-18'16,"1"1"-16,0-1 0,-18 0 0,17 1 16,1 17-16,0 0 15,-1 0-15,1 53 16,-1-18 0,1 0-16,-18 0 0,18 18 15,-1 18 1,-17 17-16,0-53 15,-17 1-15,-1-1 0,0 0 0,-17 18 16,0-35 0,-18-1-16,35-17 15,1-52 1,17-1-16,0 0 0,17 0 0,19-18 16,34-70-1,-35 71-15,1-1 0,17 36 16,-18-18-16,0 0 15,18 18-15,-35 17 0,-1 0 0</inkml:trace>
  <inkml:trace contextRef="#ctx0" brushRef="#br0" timeOffset="25148.542">24941 7391 0,'0'-18'16,"18"18"15,0 0-15,-1 0-1,-17 18 1,18-18 0,0 0-1,-1 0 1,1 0-16,0 0 16,-1 0-16,1 0 15,17 0 1,-17 0-1,17 0-15,-17 0 16,-1 0-16,19 0 16,-19 0-16,1 0 0,-1 0 15,1-18 1,0 18-16,-1 0 16,1 0-16,0 0 0,-1 0 15,1 0-15,0 0 0,-1-18 0,1 18 16,-1 0-16,19 0 15,-19 0 1,1 0-16,0-17 0,-1 17 16,1 0-16,0 0 15,17 0-15,-17 0 16,-1 0 0,1 0-16,-1 0 0,-17-18 15,36 18-15,-19 0 16,-17-17-16,18 17 15,0 0-15,17 0 16,-17-18-16,-1 18 16,1 0-1,-1-18-15,1 18 0,0 0 16,-1-17 0,1 17-16,0 0 15,-1-18-15,1 18 16,17-18-1,-17 18-15,-1-17 16,1 17-16,0 0 16,-1-18-16,1 18 15,0-18-15,-1 18 0,1-17 16,0 17 0,-1-18-16,1 18 15,17-18-15,-17 1 16,-1 17-1,1 0-15,0-18 0,-1 18 16,1 0 0,0-17-16,-1 17 15,1 0-15,-18-18 0,35 18 16,-17-18-16,-1 18 16,1-17-16,17 17 15,-17-18 1,17 0-16,-17 18 15,17-17 1,-17-1-16,-1 18 0,1-18 16,0 18-1,-18-17-15,17 17 0,1 0 16,-18-18 0,18 18-16,-18-17 15,17 17 1,1 0-1,0-18 1,-1 18 15,-17-18-15,18 18-16,0 0 31,-18-17-31,17 17 16,1 0-1,-18-18 1,17 18-16,1 0 31,0-18-15,-1 18 0,1 0 46,-18-17-46,18 17-1,-1 0 1,-17-18 0,18 18-1,0 0 16,-1 0 1,-17-18-32,18 18 15,-1-17 1,1 17-16,0 0 16,-18-18-1,17 18-15,1 0 16,-18-17 15,18 17-15,-1 0 15,1-18-15,0 18-1,-1 0-15,-17-18 16,18 18-16,-1 0 15,1 0-15,0-17 16,-1 17 0,1 0-16,0-18 15,-1 18-15,1 0 16,0 0 0,-1-18-16,1 18 15,0 0-15,-1 0 16,1 0-16,-1 0 15,1 0 1,0 0 0,-1 0-16,1-17 15,0 17 1,-1 0 0,1 0 15,0 0-16,-1 0 1,1 0 0,-1 0-1,1 0 1,-18-18-16,18 18 0,-1 0 31,1 0-31,0 0 16,-1 0-16,1 0 15,0 0-15,-1 0 16,1 0 0,-1 0-1,1 0-15,0 0 16,-1 0-16,1-18 16,0 18-16,-1 0 15,1 0 16,0 0-15,-18-17-16,17 17 16,1 0-16,17 0 15,-17 0 1,-1-18 0,1 18-16,0 0 15,-1 0 1,1 0-16,0 0 0,-1 0 15,-17 18-15,18-18 16,0 0 0,-1 0-16,1 0 15,-1 0 1,1 0 0,0 0-16,-1 0 15,1 0-15,0 0 16,-1 0-16,19 0 15,-19 0-15,1 0 16,-1 0-16,1 0 16,0 0-16,-1 0 15,1 0 1,0 0 0,-18 17-1,17-17-15,1 0 16,0 0-1,-1 0-15,1 18 16,0-18 0,-1 0-16,1 0 15,-1 0 1,1 0-16,0 0 16,-1 0-16,1 0 15,0 0 1,-1 0-16,1 18 15,0-18-15,-1 17 16,1-17 0,-1 18-1,1-18 1,-18 18 0,18-18-1,-1 17-15,-17 1 16,18-18-1,-18 18-15,18-1 16,-18 1 0,0-1-1,0 1 1,0 17 0,17-17-16,-17 0 0,0-1 15,18 19 1,-18-19-1,0 1-15,0-1 16,0 1-16,-18-18 16,18 35-1,0-17 1,-17 0-16,17-1 16,-18 19-16,0-19 15,1 1 1,-1-1-1,0-17 1,1 18 0,-1-18-16,18 18 15,-17-18 1,-1 0-16,0 0 0,-17 0 16,17 0-1,1 0-15,-1 0 16,0 0-16,1 0 0,-18 0 15,17 0-15,0 0 16,1 0-16,17-18 0,-18 18 16,0 0-16,1 0 15,-1-18-15,-17 18 16,17 0-16,0 0 16,1-17-16,-1 17 15,1 0-15,17-18 16,-18 18-16,0-17 15,18-1-15,-17 18 0,-1-18 16,0 1 0,18-1-16,-17 18 15,-1 0-15,18-18 0,-18 1 16,1-1-16,17 0 31,-18 1-31,18-1 16,0 1-16,0-1 15,-17 0-15,17 1 16,-18 17-16,0-18 16,1 0-1,-1 18 1,0 0 0,1 0-16,-1-17 15,0 17 1,1-18-16,-1 18 15,1 0 1,-19 0-16,19 0 16,-19 0-16,1 0 15,17 0-15,1 0 16,-1 0-16,0 0 16,1 0-16,-18 0 15,17 0-15,0 0 16,-17 18-16,17-18 15,1 0-15,-1 0 16,-17 0-16,17 0 0,1 0 0,-19 17 16,19-17-1,-1 0-15,0 18 0,1-18 16,-1 18-16,0-18 16,1 0-16,17 17 0,-35-17 15,35 18-15,-18-18 16,0 18-16,1-18 15,-1 17-15,0-17 16,18 18-16,-17-18 16,-1 17-16,18 1 15,-18-18-15,18 18 0,-17-18 16,17 17-16,-18 1 0,0-18 0,18 35 16,-17-17-1,17 0-15,-18 17 16,1-18-16,17 1 15,0 0-15,0-1 16,0 1-16,0 0 16,-18 17-1,18-17-15,0-1 0,0 1 16,0 35 0,0-36-16,0 1 0,0 0 0,0 17 15,0 0 1,0-17-16,18 17 0,-18-17 15,17 17 1,-17-17-16,0-1 16,0 1-16,0 0 0,18 17 0,-18-17 15,0 17 1,0-18-16,17 1 16,-17 0-16,0 17 15,18-17-15,-18-1 16,18 1-1,-18 0 1,17-18-16,-17 17 0,18 1 16,-18 0-1,18-18-15,-18 17 16,17-17 0,-17 18-1,18-18-15,-18 17 0,0 1 16,18 0-1,-18-1-15,0 1 16,0 0-16,0 17 16,0-17-1,0-1 1,-18 1 0,18-1-16,0 1 15,-18 0 1,1-1-1,-1-17 1,0 18 0,1-18-16,-1 18 15,0-1 1,1 1-16,-1 0 16,1-18-16,-1 0 15,0 17-15,-17-17 16,17 18-16,1-18 15,-1 17-15,0 1 0,-17 0 16,18-18 0,-1 17-16,0-17 0,18 18 0,-35-18 15,17 18-15,1-18 16,-1 0 0,18 17-16,-35-17 15,17 18-15,1 0 16,-36-1-1,35 1-15,0-18 0,1 18 16,-1-1-16,0-17 0,1 18 0,-1-18 16,0 17-1,1 1-15,17 0 16,-18-18-16,18 17 0,-17-17 16,17 18-16,-18 0 15,18-1 1,-18 1-16,1 17 15,17-17 1,0 17-16,0-17 16,0-1-16,0 19 15,0-19-15,0 19 16,17-36-16,1 17 0,-18 1 16,18-1-16,-1 19 15,1-36-15,-1 17 0,1-17 16,-18 18-16,18-18 15,-1 18-15,1-18 0,0 17 16,-1-17 0,1 0-16,0 0 0,-1 0 15,19 18 1,-19-18-16,1 0 0,35 0 16,-36 0-1,36 18 1,-35-18-16,0 0 0,17 0 15,-18-18-15,1 18 0,0 0 16,35-18 0,-36 18-16,1 0 15,0-17-15,-1 17 0,1 0 0,-1-18 16,1 0 0,-18 1-16,18 17 0,-18-18 15,17 18-15,-17-18 16,36 18-16,-19-17 15,-17-1-15,18 1 0,0-1 16,-1 0 0,-17 1-16,0-1 15,0 0-15,0-17 16,0 17-16,18 1 0,-18-18 16,0-1-1,0 1-15,0 17 16,0-17-16,0 17 0,0-34 15,18 34-15,-18 0 16,0 1-16,17-1 0,-17 0 16,18 1-16,-1-1 15,1 0-15,0 18 16,-1-17-16,1 17 16,17-18-16,1 18 15,-19 0-15,1-18 0,-1 18 16,19 0-16,-1 0 15,0-17-15,-17 17 16,17 0-16,-17 0 0,-1 0 16,19 0-16,-19 0 0,1 0 15,0 17-15,17-17 16,-17 0-16,-1 18 16,19-18-1,-19 18-15,1-18 0,-1 0 16,1 0-16,0 0 0,-1 17 15,1-17-15,0 0 16,-1 18 15,-17 0-15,0 17 0,18-35-16,-18 35 15,0-17-15,18 0 16,-18 17-1,0 0 1,0 0-16,17-17 16,-17 0-16,0-1 0,0 1 15,0 0-15,18-1 16,-18 1-16,0-1 0,0 1 16,17 0-16,-17 35 15,0-36-15,18 1 16,-18 0-16,0 17 15,0-18-15,0 1 16,0 0 0,0-1-16,-18 1 0,1 0 15,17-1-15,0 1 16,-18-18-16,18 18 16,0-1-1,-17-17-15,17 18 0,-18-18 0,18 18 16,0-1-16,-18 1 15,18-1-15,-17-17 16,17 18-16,-18 0 16,18-1-16,0 1 15,-18 0-15,18-1 0,-17 1 16,17 0 0,-18-1-16,18 1 15,0-1-15,-18 1 0,18 17 16,0-17-16,0 0 15,0-1-15,-17 1 16,17 0 0,0-1-16,0 1 15,0-1 1,0 1 0,0 0-16,0-1 15,0 1-15,0 0 16,0-1-16,0 1 15,0 0-15,0-1 16,17 19-16,-17-19 16,0 1-16,0-1 15,0 19 1,0-19 0,18 1-16,0-18 15,-18 18 1,0-1-1,-18 1 1,18 0 0,-18-18-16,18 17 0,0 1 15,-17-1-15,17 1 16,0 0 0,-18-1-1,18 1-15,-17 0 16,-1-1-1,18 1-15,-18 0 0,18-1 16,-17 18 0,-1-17-16,18 0 15,-18-18-15,18 17 16,-17-17-16,-1 0 16,18 18-16,-18-18 15,18 18 1,-17-18-16,17 17 15,-18-17-15,18 18 16,-18-18-16,1 18 16,17-1-1,-18-17 1,1 0 0,-1 0-1,0 0 1,1 0-1,-1 0 1,18 18 0,-18-18-1,1 0 1,-1 0-16,0 18 16,1-18-1,-1 17-15,1-17 16,-1 0-1,18 18 1,-18-18-16,18 17 0,-17-17 0,17 18 16,-18 0-1,0-18-15,1 17 16,17 1 0,-18-18-1,0 0-15,18 18 16,-17-18-1,17 17-15,-18-17 16,18 18 0,-17-18 15,-1 0 0,0 18-31,1-18 31,-1 0 1,18 17-17,-18-17-15,18 18 0,-17-1 16,17 1 0,-18-18-1,18 18-15,-18-18 31,1 0 1,-1 0-17,18 17-15,-18-17 16,18 18 0,-17-18-16,17 18 0,-18-18 31,1 0-16,17 17 1,-18-17 0,0 18-16,1-18 15,-19 18 1,19-18 0,-1 0-1,0 17-15,1-17 0,-1 0 16,1 0-1,-1 18-15,0-18 0,1 17 16,-1 1-16,-17 17 16,-1-17-16,19-18 15,-1 35-15,-17-35 0,0 18 0,17 0 16,-53 17 0,54-17-16,-19-1 15,1 1-15,18-1 0,-19 1 0,19 0 16,-19-1-16,19 1 0,-1 0 15,-35 17 1,36-35-16,-1 18 0,0-1 16,1 1-16,-1-1 0,0-17 15,-17 18-15,17 0 0,1-18 16,-1 17-16,1-17 16,17 18-16,-18 0 0,0-18 0,1 17 15,17 1-15,-18 0 16,18-1-16,-53 36 15,18 0 1,35-18 0,0-17-16,-18 0 15</inkml:trace>
  <inkml:trace contextRef="#ctx0" brushRef="#br0" timeOffset="30054.3103">26405 13600 0,'-17'0'16,"-1"0"-16,1 0 0,-36 35 15,35-17 1,0 17-16,-17 53 16,17-35-16,18 0 0,0-18 15,0 18-15,18-35 0,0 17 16,17-17-16,0-18 16,1 0-16,16-18 0,-16 0 15,52-52-15,-70 34 16,-1-16-16,1 16 0,-18 1 15,-18 0-15,-17-18 16,0 18-16,17 17 16,-17 18-16,-1-18 0,-16 36 15,34-18-15,0 18 16,18-1-16,0 18 16,18-35-16,17 18 0</inkml:trace>
  <inkml:trace contextRef="#ctx0" brushRef="#br0" timeOffset="30294.3254">26758 13705 0,'0'0'0,"18"36"0,-18-1 16,17 53-16,1-53 16,0 1-16,-18-19 0,53 19 15,-36-36-15,1 0 16,-18-18-16,35-17 15,-35-1-15,0 1 0,0 0 16,0-36 0,-17 36-16,17 0 0,0 0 15,0 17-15,0-17 16,17 70 0</inkml:trace>
  <inkml:trace contextRef="#ctx0" brushRef="#br0" timeOffset="30695.1963">27111 13882 0,'-18'0'16,"36"0"-16,-18-18 0,18 1 16,-1-1-1,1 0-15,-18 1 0,18-1 16,-18 0-16,-18 18 31,18 18-31,-18 0 16,1 17-16,17 0 15,0-17-15,0-1 0,17 1 16,-17 0-16,18-18 0,17 0 16,-17 0-16,-1 0 15,1-18-15,0-17 16,-18 0-1,0 17-15,0-17 16,17 17-16,-17 0 0,18 1 16,0 17-1,-1 0-15,19 17 0,-1 1 16,-18-18-16,1 18 16,35-1-16,-35 1 15,17-18-15,-17 0 0</inkml:trace>
  <inkml:trace contextRef="#ctx0" brushRef="#br0" timeOffset="31106.0808">27675 13264 0,'0'0'0,"-17"-17"16,-18-1-16,-1 18 15,1 18-15,17 17 16,1 18-16,17 0 0,0 70 15,17-52-15,-17 0 16,18-19-16,0 1 0,17 0 16,0 35-1,-17-70-15,-1 17 16,-34-52 0,-36-36-1,35 18-15,1 17 0,-19-17 16,19 17-16,34 18 31,19 18-15,-1-18-16,-17 0 0,52 0 15,-52 17-15,17-17 16,-17 0-16,17 0 16,-17 0-16,-18 18 15,0 0 1</inkml:trace>
  <inkml:trace contextRef="#ctx0" brushRef="#br0" timeOffset="31251.494">27746 13670 0,'-18'0'15,"36"-17"1,0 17 0,-1 0-16</inkml:trace>
  <inkml:trace contextRef="#ctx0" brushRef="#br0" timeOffset="31428.9371">27940 13688 0,'0'0'0,"18"0"0,-1 17 0,19-17 16,34 0-16,-17 0 16,0-17-16,-18-1 15,18 18-15,0-17 16,-35-1-16,-1 18 0,-34-18 16,-1 18-16</inkml:trace>
  <inkml:trace contextRef="#ctx0" brushRef="#br0" timeOffset="31615.9807">28081 13388 0,'0'0'16,"35"53"-16,-35 0 0,0 0 0,18 35 16,0-35-1,-18 0-15,17 0 0,-17 35 16,18-35-16,-18-18 15,0-17-15,18 17 16,-1-35-16</inkml:trace>
  <inkml:trace contextRef="#ctx0" brushRef="#br0" timeOffset="31828.4958">28258 13370 0,'0'106'15,"0"-212"-15,0 283 0,17-124 0,-17 0 0,18-1 16,-18 1-16,0 0 16,17 0-16,-17-18 0,0 1 0,18-1 15,0-17 1</inkml:trace>
  <inkml:trace contextRef="#ctx0" brushRef="#br0" timeOffset="31967.0507">28434 13794 0,'0'0'15,"0"35"-15,0-17 0,18 17 0,-1-18 16,1 1-1</inkml:trace>
  <inkml:trace contextRef="#ctx0" brushRef="#br0" timeOffset="32651.2721">28557 13864 0,'0'18'16,"0"-36"-16,0 53 0,18-52 15,0 17 1,-1-18-16,-17 1 16,18-1-1,0 18 32,-1 18-31,-17-1-1,-17 1-15,17-1 16,0 1-16,-18 17 0,18-17 16,0 0-16,0-1 0,0 1 15,0 0-15,18-18 16,17-18-16,-18 0 16,1 18-16,35-35 15,-35 35-15,17 0 16,0 18-16,-17-1 15,17 36-15,-17-18 16,-1 18-16,1-17 0,-18-1 16,0 18-16,0 0 15,-18-18-15,1-17 0,-18 17 16,-18 0 0,17-17-16,19-18 0,-19 0 15,19-18-15,17-17 0,0 0 16,0-36-1,35 18-15,0-17 0,1 17 16,-1 0-16,88-53 16,-70 53-16,0 35 0,-18-17 15,18 0-15</inkml:trace>
  <inkml:trace contextRef="#ctx0" brushRef="#br0" timeOffset="38551.4726">12753 8043 0,'-18'0'15,"18"-17"1,18 17-16,-18-18 15,18 0 1,-1 1-16,1-1 16,-1 1-1,-17-1-15,18 18 0,0-18 0,17-17 16,-17 17 0,-1 1-16,-17-1 0,18 0 15,0 1-15,-1-1 0,-17 0 16,36 1-16,-36-1 15,17 1-15,18-1 16,-17 0-16,0 1 16,-1-1-16,1 0 0,0 1 0,17-19 15,-17 36 1,-1-17-16,-17-1 0,18 18 16,-1-17-16,1-1 0,17 0 15,1 1-15,-19-1 16,1 0-16,17 1 15,18-19 1,-35 19-16,-1 17 0,1-18 16,35-17-1,-35 17-15,-1 18 16,1-17-16,17-1 0,-17 18 16,-1-18-16,1 1 0,0 17 15,17-18-15,-17 18 0,17-18 16,-17 18-16,-1-17 15,1 17-15,35-18 16,-36 0-16,1 18 16,17-17-16,-17 17 0,35-18 15,-36 18-15,19-17 16,-19 17-16,36-18 16,-35 18-16,0-18 0,17 18 15,-17 0-15,-1-17 16,36 17-16,-35 0 15,-1 0-15,1 0 16,0 0-16,35 0 0,-36 0 16,1 0-16,35 17 15,-36-17-15,1 0 0,0 0 16,35 0 0,-36 0-16,1 0 0,-1 0 15,19 18-15,-19-18 0,19 0 16,-1 18-16,-17-18 15,-1 17-15,36-17 16,-35 18-16,-1-18 16,19 0-16,-19 0 0,36 17 15,-17-17-15,-19 0 16,18 18-16,18 0 16,-35-18-16,17 17 0,-17 1 15,17-18-15,18 35 16,-35-17-16,17 0 15,-17-1-15,17 1 0,36 17 16,-36-17-16,-18 17 16,19-17-16,-1-1 0,18 19 15,-18-19 1,-17 1-16,35 17 0,-36-17 16,1-1-16</inkml:trace>
  <inkml:trace contextRef="#ctx0" brushRef="#br0" timeOffset="40904.027">15610 7408 0,'18'0'78,"-18"18"-62,18-18-16,-18 18 0,17-18 0,1 17 16,-18 1-16,18 0 15,-1-1 1,1 1-16,0-1 0,-1 1 15,1 0-15,-1-1 16,1 1-16,0 17 16,-1-17-16,1 0 15,0-1-15,-1 1 16,1-1-16,0-17 0,-1 36 16,1-36-16,-1 17 15,1 1-15,0 0 16,-1-18-16,1 35 15,0-17-15,-1-18 0,1 17 16,0 1 0,-1 0-16,1-1 15,0 1-15,-1-1 16,1 1-16,-1-18 16,1 18-16,-18-1 15,18 1-15,-1 0 0,1-18 0,0 35 16,-1-35-1,1 18-15,0-1 16,-1 1-16,-17-1 0,18-17 16,17 18-1,-35 0-15,18-1 0,-1 1 16,1 0-16,-18-1 16,18 1-16,-1 17 15,-17-17-15,18-1 16,-18 1-16,18 0 0,-1-1 0,-17 1 15,0 0-15,18 17 16,-18 0-16,17-17 16,-17 0-16,0 17 15,0-18-15,0 1 0,0 17 16,0-17-16,0 17 16,18-17-16,-18 17 15,0 0-15,0-17 16,0 17-16,18-17 0,-18 35 15,0-35 1,0 17-16,0 18 0,0-36 16,0 19-16,0-19 0,0 19 15,0-19-15,17 19 16,-17 16 0,0-34-16,0 0 15,0-1-15,0 1 0,0 0 16,0 35-1,0-36-15,0 1 0,0-1 16,0 36 0,0-35-16,0 17 15,0-17-15,0 17 16,0-17-16,0-1 16,0 1-16,-17 0 15,17-1-15,0 1 0,0 17 16,-18-17-16,18 0 15,0-1-15,-18 19 16,18-19-16,0 1 0,0-1 16,-17 36-16,17-35 15,-18-18-15,18 18 16,0 35-16,0-36 16,-17 1-16,17-1 0,0 1 15,-18 0-15,18-1 16,0 1-16,-18 17 0,18-17 0,0 0 15,-17 17 1,17-18-16,0 1 0,-18 0 16,18-1-16,0 1 0,-18 17 15,18-17 1,-17 0 0,17-1-16,-18 1 15,0 0 1,1-1-16,17 1 15,-18-1-15,1 19 16,-1-36-16,18 17 16,-18 1-16,1 0 15,-1-1 1,0 19-16,1-36 16,-1 17-16,0 1 15,1-1-15,17 1 0,-18 0 16,1-18-16,-1 35 15,18-17-15,-18-18 16,1 17-16,-1 1 16,18 0-16,-18-1 0,1 1 15,-1-1-15,18 1 16,-18 0-16,1 17 16,-1-35-16,18 18 15,-18-18-15,1 17 16,17 1-16,-18-18 15,18 18-15,-17-18 0,17 17 16,-18-17-16,-17 36 16,35-19-16,-18 1 15,-17-1-15,17 1 16,18 0-16,-18-18 0,1 17 16,-1-17-16,18 18 0,-17-18 15,-1 18-15,18-1 0,-18-17 16,1 18-16,-1-18 15,18 18 1,-18-18-16,1 17 16,-1-17-1,0 18-15,1-18 16,-18 17 0,17-17-16,18 18 0,-18-18 15,1 0-15,17 18 16,-18-18-16,0 0 15,1 17 17,-1-17-32,-17 18 15,17-18-15,0 18 16,-17-18-16,18 17 0,-19-17 16,19 18-16,-19 0 15,19-18-15,-19 17 0,19-17 0,-1 18 16,-17-1-16,0 1 15,17-18-15,0 18 16,-17-1-16,17-17 0,-17 18 16,18 0-16,-1-18 15,18 17-15,-18-17 0</inkml:trace>
  <inkml:trace contextRef="#ctx0" brushRef="#br0" timeOffset="45993.0569">13582 12435 0,'0'0'15,"18"0"-15,35 0 16,-18 18 0,0 0-16,18-18 0,0 17 15,70-17-15,-70 0 16,0 0-16,0 0 0,0-17 15,-18 17-15,1-18 16,-19 18-16,-17-18 16</inkml:trace>
  <inkml:trace contextRef="#ctx0" brushRef="#br0" timeOffset="46224.7504">14058 12224 0,'35'35'15,"-17"-17"1,0-1-16,17 19 0,-17-19 16,17 1-16,0 0 0,1-1 15,34 1 1,-35-1-16,1 1 16,-19 0-16,-34 35 15,-1-36-15,0 19 0,-70 16 16,53-16-16,-18-1 15,-71 36 1</inkml:trace>
  <inkml:trace contextRef="#ctx0" brushRef="#br0" timeOffset="64474.4647">9719 11606 0,'18'-17'16,"-1"34"-1,1-17-15,17 36 0,-17-19 16,70 36-16,-53-35 16,1 0-16,-1-1 0,0 1 15,53-18-15,-70 0 16,17 0-16,-17 0 0,0-18 15,-1 1 1</inkml:trace>
  <inkml:trace contextRef="#ctx0" brushRef="#br0" timeOffset="64623.721">10089 11536 0,'0'0'15,"-52"70"-15,16-34 0,19-1 16,-36 36-1,17-36-15,36-18 0,-17 36 16,17-35-16,17-18 0,1 18 16</inkml:trace>
  <inkml:trace contextRef="#ctx0" brushRef="#br0" timeOffset="64783.1436">10319 11730 0,'17'35'16,"-34"-70"-16,34 88 0,1-36 0,-18 19 16,0-1-16,0-17 15,0-1-15,18 1 16,-18 0-16</inkml:trace>
  <inkml:trace contextRef="#ctx0" brushRef="#br0" timeOffset="65499.312">900 5503 0,'17'0'16,"1"36"-16,0-19 15,-1 1-15,54 35 16,-54-36-16,19 1 15,-1 0-15,18-1 16,-36-17-16,19 18 0,-19-18 16</inkml:trace>
  <inkml:trace contextRef="#ctx0" brushRef="#br0" timeOffset="65679.4504">1129 5450 0,'-18'71'16,"36"-142"-16,-53 177 16,17-53-16,0 0 0,1 0 15,17-18-15,0 1 0,0-19 16,0 18-16,35-35 16,-17 0-16,-1 0 0</inkml:trace>
  <inkml:trace contextRef="#ctx0" brushRef="#br0" timeOffset="65924.4991">1323 5556 0,'35'0'16,"-70"0"-16,88 0 0,-36 0 0,1 0 16,0 36-1,-18-19-15,0 1 16,17 17-16,-17-17 0,0 17 0,0-17 15,0 17-15,0-17 0,18-1 16,-18 1 0,35-18-16,-17 0 15,0 0-15,-1 0 0,1 0 16,0-18-16,-1 18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8:18.18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16528 1817 0,'0'-35'0,"0"17"16,0 0-16,17 1 15,-17 52 16,18 18-31,-18-18 16,18 0-16,-1 1 0,1-1 16,17 18-16,-17-53 15,35 0 1,-36-35-16,19-18 16,-36 17-16,0-17 0,0 18 15,0-35-15,0 52 16,0 0-16,0 36 15,17 17 1,-17 18-16,36 18 16,-19-18-16,-17 0 15,18 52-15,-18-52 16,0 0-16,-18-17 0,1-1 16,-1 18-16,0-36 15,1-17 1,-1 0-16,18-17 15,-18-1-15,18 0 0,0-17 16,0-18-16</inkml:trace>
  <inkml:trace contextRef="#ctx0" brushRef="#br0" timeOffset="185.6632">17022 1834 0,'52'-17'15,"-34"-1"-15,17 18 0,1-17 16,-19-1-16,1 18 16</inkml:trace>
  <inkml:trace contextRef="#ctx0" brushRef="#br0" timeOffset="312.3749">17074 1905 0,'0'0'16,"36"0"-16,-19 18 0,36-18 15,-35-18-15,17 0 16,36 1-16,-54-1 16,19-17-16</inkml:trace>
  <inkml:trace contextRef="#ctx0" brushRef="#br0" timeOffset="517.7212">17551 1482 0,'0'35'16,"0"-17"-16,0 35 15,17 52-15,1-52 16,17 53-16,-17-53 16,35 35-1</inkml:trace>
  <inkml:trace contextRef="#ctx0" brushRef="#br0" timeOffset="1675.9891">21343 1799 0,'0'18'15,"0"-1"-15,0 19 16,18-19-16,-1 1 16,1-18-16,35-18 15,-35 1-15,34-19 16,-52 1-16,18 18 15,-18-1-15,0 0 0,0 1 16,0-1-16,18 36 16,-18-1-1,35 54-15,-17-18 16,-1-18-16,36 36 16,-18-1-16,-17 1 15,0-54-15,-36 36 16,0-35-1,-34 0-15,16-18 16,1 0-16,0 0 16,-1 0-16,1 0 0,-18-18 15,36 18-15,17-18 16,17 1-16,1-1 16</inkml:trace>
  <inkml:trace contextRef="#ctx0" brushRef="#br0" timeOffset="1847.0123">21872 1782 0,'0'0'16,"18"-18"-16,0 18 16,-1 0-16,18 0 15,-17 0-15,0 0 16,-1 0-1</inkml:trace>
  <inkml:trace contextRef="#ctx0" brushRef="#br0" timeOffset="1958.4491">21943 1852 0,'0'0'16,"17"18"-16,19-18 16,-1 0-16,18 0 15,-18 0-15,-17 0 16</inkml:trace>
  <inkml:trace contextRef="#ctx0" brushRef="#br0" timeOffset="2246.1465">22366 1764 0,'0'0'16,"-18"35"-16,18 0 15,-17 54-15,34-54 16,1-17-16,35 34 16,-18-34-16,36 0 15,-36-18-15,53-18 16,-52 0-16,17-34 16,-36 34-16,1-35 15,-36 18-15,1-1 16,-36 1-16,0 18 0,-53-19 15,53 36-15,-35 18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9:07.3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11007 8114 0,'0'18'46,"0"34"-30,17-16-16,-17 70 16,0-36-16,0-17 15,0 106 1,0-89-16,0 89 16,0-106-16,18 53 15,-18-53-15,0 0 0,18 17 16,-18-34-16,0-19 15,17 1-15,-17-36 32</inkml:trace>
  <inkml:trace contextRef="#ctx0" brushRef="#br0" timeOffset="568.3898">11501 8678 0,'0'-17'16,"0"34"15,0 1-15,0 0-16,0-1 16,17 1-16,1-18 15,-1 0-15,1 0 16,0-18-1,-18 1-15,17-1 16,-34 0-16,17 1 16,-36-1-16,19 0 15,-1 18-15,1-17 16,-1 17-16,0 0 16,18-18-1,18 18-15</inkml:trace>
  <inkml:trace contextRef="#ctx0" brushRef="#br0" timeOffset="914.177">12030 8132 0,'0'0'0,"-18"17"15,0 36 1,18-18-16,-52 71 16,34-35-16,-17 70 15,17-71-15,-17 72 16,17-90-16,0 1 15,1-17-15,17 17 0,-18-18 16,1-18-16,17 19 16,0-19-1</inkml:trace>
  <inkml:trace contextRef="#ctx0" brushRef="#br0" timeOffset="1301.963">12188 8767 0,'-17'17'16,"-1"1"-1,18-1 1,0 1-16,0 17 16,18-17-16,-1-18 15,1 0-15,0 0 16,-1-18-1,-17 1 1,-17 17-16,17-18 16,-18 0-16,0 18 15,-17-17-15,18 17 16,-1 0-16,0 17 16</inkml:trace>
  <inkml:trace contextRef="#ctx0" brushRef="#br0" timeOffset="5417.555">10389 10478 0,'0'-18'15,"0"36"79,0 17-94,0 0 16,18 18-16,-18 0 15,18 17-15,-18-17 0,17 88 16,-17-70-16,0-18 15,18 70-15,-18-70 16,0 36-16,18-54 16,-18 0-16,0 18 15,0-35-15,17-18 16</inkml:trace>
  <inkml:trace contextRef="#ctx0" brushRef="#br0" timeOffset="7106.968">11130 10495 0,'0'18'31,"18"17"-31,-18 18 16,17 53-16,-17-36 15,0 89-15,0-88 16,0-1-16,0 1 0,18 35 16,-18-53-1,0-18-15,18 0 0,-18-17 16,0 17-16,17-35 15,1-18-15</inkml:trace>
  <inkml:trace contextRef="#ctx0" brushRef="#br0" timeOffset="7569.8956">11659 10936 0,'-17'0'16,"-1"18"0,18-1-16,-18-17 15,18 36-15,0-19 16,-17 1-16,34 17 16,1-17-16,0-18 15,-1 0-15,1-18 16,0 1-1,-1-19 1,-17 19-16,-17-1 16,-1 0-16,0 18 15,1-17-15,-1 17 32,36 0-17</inkml:trace>
  <inkml:trace contextRef="#ctx0" brushRef="#br0" timeOffset="7864.4351">12171 10460 0,'0'0'16,"0"18"-16,-35 52 16,17-17-16,-17 18 15,-1-1-15,-17 124 16,18-106-16,-18 89 16,53-107-16,-17-17 15,-1 0-15,18 0 16,0-35-16,18-18 15,-18-18 1</inkml:trace>
  <inkml:trace contextRef="#ctx0" brushRef="#br0" timeOffset="8165.9456">12277 11095 0,'0'18'15,"0"-1"-15,-18 1 0,18 35 16,0-36-16,0 1 16,18 0-16,17-18 15,-17 0-15,17-18 16,0 18-16,-17-35 15,-1 17 1,-17 0-16,-17 18 0,-1 0 16,1-17-16,-19 17 15,1 17-15,0 1 0,-54 17 16,37 1-16</inkml:trace>
  <inkml:trace contextRef="#ctx0" brushRef="#br0" timeOffset="30648.7939">9807 12347 0,'0'88'16,"0"-176"-16,18 247 0,-18-88 16,0 70-1,0-71-15,0-17 0,0 0 16,0 0-16,0 0 15,18-53-15,-18-18 16,0-35 0,0 18-16,17 0 0,-17-1 15,0-16 1,18 34-16,-1 0 16,1 18-16,0 0 0,-1 0 0,19 18 15,-19 0-15,19 52 16,-36-52-16,17 17 15,1 36 1,-18-54-16,0 1 0,17 0 16,1 17-16,0-35 15</inkml:trace>
  <inkml:trace contextRef="#ctx0" brushRef="#br0" timeOffset="30797.986">10248 12841 0,'0'0'0,"0"18"0,18 35 16,-18-18-16,17-17 0,19 17 15,-19-35 1,19 0 0</inkml:trace>
  <inkml:trace contextRef="#ctx0" brushRef="#br0" timeOffset="30905.2839">10213 12647 0,'0'0'0,"18"0"16</inkml:trace>
  <inkml:trace contextRef="#ctx0" brushRef="#br0" timeOffset="31300.1546">10460 12788 0,'-53'35'16,"106"-70"-16,-124 106 0,71-36 16,0-17-16,18-18 15,53 17-15,-36-17 16,0 0-16,18-17 15,-18 17-15,-17-18 16,0 0-16,-18 1 16,0-1-16,-18 18 15,18 18 1,0 52 0,18-34-16,-1 17 0,1 17 15,-1-35-15,19 36 16,-36-36-16,0-17 15,0-1-15,-18 19 16,-17-36-16,0 0 16,-18-36-1,17 1-15,-17-18 16,18 18-16,0-71 16</inkml:trace>
  <inkml:trace contextRef="#ctx0" brushRef="#br0" timeOffset="31627.4312">10795 12294 0,'0'0'16,"18"124"-16,-1-54 0,1 1 15,0-1-15,-18 1 16,17 0-16,1 17 15,-1-53-15,-17-17 16,18-18-16,0 0 16,-1-53-1,1 17-15,-18 1 16,18 18-16,-1-19 0,36 19 16,-35 17-16,17 35 15,-17-17-15,17 34 16,-17-16-16,-18-1 15,17 0-15,1 1 16,-18-19-16,0 1 0,0 0 16</inkml:trace>
  <inkml:trace contextRef="#ctx0" brushRef="#br0" timeOffset="32134.0562">10548 12753 0,'0'0'0,"18"18"15,-1-1 1,36 18-1,-35-17-15,17 17 16,0-17-16,-17 0 0,0-18 16</inkml:trace>
  <inkml:trace contextRef="#ctx0" brushRef="#br0" timeOffset="32739.7992">11906 12629 0,'0'0'0,"0"18"16,18 35-1,0-35-15,34 35 16,-34-36-16,17 1 15,18 17-15,0-35 16,-35 0-16,-1-18 16,-17 1-16,-17-18 15,17 17 1,-18 0-16,1-17 16,-1 17-16,18 1 15,0-1-15,18 18 16,34-18-16,-34 18 15,35 18-15,-35-18 16</inkml:trace>
  <inkml:trace contextRef="#ctx0" brushRef="#br0" timeOffset="33280.5701">12453 12682 0,'0'0'15,"-18"0"-15,1 18 0,-1 17 16,18-17-16,0 17 16,18-17-16,-1-1 15,1 1-15,17-18 16,-17-18 0,0 1-16,-18-1 15,17 1-15,-17-1 16,0-17-1,-17 17-15,17 36 32,17 17-17,1-17-15,17 17 16,-17-35-16,-1 17 16,19 1-16,-36-36 15,-18 1 1,0-1-1,1-17-15,17-18 16,0 35-16,17 1 16,1-1-16,17 18 15,1 0 1,-19 0-16,1 0 0,17 35 16,-17-35-16,-1 18 15,1 0-15,-18-1 16,0 1-1,0 0 1</inkml:trace>
  <inkml:trace contextRef="#ctx0" brushRef="#br0" timeOffset="33415.7705">12735 12541 0,'0'18'16,"36"0"-1,-1-1 1,-18-17-16</inkml:trace>
  <inkml:trace contextRef="#ctx0" brushRef="#br0" timeOffset="33941.5055">13053 12594 0,'0'0'16,"-35"18"-16,35 17 0,-18 0 15,18-17-15,0 35 16,18-35-16,17 17 15,-18-18-15,36-17 16,-35 0-16,0-17 16,-18-1-16,17 1 0,-17-1 15,0 0-15,0 1 16,0-19-16,-17 19 16,-1-1-16,18 0 15,-18 36 1,36 0-16,-18-1 15,18 1-15,-1 0 16,19 17-16,-19-17 16,-17-1-16,0 1 15,0-36 17,0-17-32,0 17 0,18-35 15,-18 36 1,35-19-16,-17 36 15,17 0 1,-17 0-16,-1 36 16,-17-19-16,0 1 15,18 35-15,-18-35 16,0-1-16,18 1 0,-1-1 16,1-17-16</inkml:trace>
  <inkml:trace contextRef="#ctx0" brushRef="#br0" timeOffset="34330.7638">13494 12682 0,'0'0'15,"0"36"-15,0-19 0,35 19 16,-17-36-16,35 17 15,-18-17-15,35 0 16,-52-17-16,35-1 16,-35 0-16,17-17 15,-35 17 1,0 1-16,-18-1 16,-35 0-16,36 1 15,-54-1-15,54 18 16,-36 18-1,53-1-15,0 1 0,0 17 16,17 1-16,36 17 16,-18-18-16,36 0 15,-36-17-15,18-18 16,-18 17-16,-17-17 0,17 0 16,-17 0-1,-36 0 1</inkml:trace>
  <inkml:trace contextRef="#ctx0" brushRef="#br0" timeOffset="73698.7634">13970 7285 0,'0'18'140,"0"-1"-124,0 1-16,0-1 16,0 19-1,0-19-15,0 19 16,0-1-16,0 0 15,0 18-15,0-18 16,18 1-16,-18-1 0,0 0 16,0 36-1,0-36-15,17 18 0,-17 0 0,0 35 16,0-35 0,18 0-16,-18 0 0,0 17 15,0 54-15,0-71 16,0 17-16,0 1 0,0-1 15,0 1-15,0 0 0,0 17 16,-18-18-16,18 107 16,0-107-16,0 89 15,0-71-15,0-17 16,0 70-16,0-71 16,0 72-1,0-72-15,-17 71 16,17-70-16,0 70 15,0-71-15,0 1 0,0 52 16,0-52-16,17 52 16,-17-70-16,0 88 15,0-88-15,0 89 16,0-90-16,0 72 16,0-71-1,0 53-15,0-53 16,0 35-16,0-53 15,0 36 1,0-36-16,18 0 0,-18-17 16,18-1-16,-18 19 15,17-36-15,-17 17 16,0-34 0,0-19-1,0 19-15</inkml:trace>
  <inkml:trace contextRef="#ctx0" brushRef="#br0" timeOffset="80143.9092">14958 8114 0,'0'18'0,"0"17"15,17 0-15,-17 36 16,18-18 0,-18-1-16,18 54 15,-18-35-15,17 52 16,1-70-16,-18 35 15,0-52-15,0-1 16,18 0-16,-18-17 0,0 0 16,17-18-16</inkml:trace>
  <inkml:trace contextRef="#ctx0" brushRef="#br0" timeOffset="80777.3494">15452 8184 0,'17'0'0,"1"0"16,35-17-16,-18-1 15,0 18-15,1-17 0,-1 17 16,-17-18-16,17 18 16,-17-18-16,-1 18 15</inkml:trace>
  <inkml:trace contextRef="#ctx0" brushRef="#br0" timeOffset="81128.1981">15487 8167 0,'0'17'16,"0"19"0,0-1-16,0-17 0,18 35 15,-18-36-15,17 1 16,1 17-16,17 0 15,-17-17-15,17 0 0,18 35 16,-18-36 0,36 19-16,-54-19 15,19 18-15,-36-17 16,0 17-16,-18-17 16,0-18-16,-17 35 15,0-35-15,-36 0 16,36 0-16,-35-17 15,52 17-15,-17-18 16</inkml:trace>
  <inkml:trace contextRef="#ctx0" brushRef="#br0" timeOffset="81850.584">16175 8502 0,'0'18'31,"0"-1"-15,0 1-16,0 0 15,0-1-15,35 1 16,-17-18 0,-1 0-1,1-18-15,-18 1 16,0-19-16,-18 36 16,18-35-1,-17 35-15,-1-35 16,1 35-16,-1 0 15</inkml:trace>
  <inkml:trace contextRef="#ctx0" brushRef="#br0" timeOffset="82128.4853">16633 8026 0,'0'0'0,"-17"0"0,-1 0 0,1 17 15,-19 54-15,19-18 16,-36 88-16,17-53 16,1 0-16,0 18 15,17 0-15,-35 53 16,53-106-16,-17 35 15,17-53-15,0-17 0,17-1 16,1-17-16,0-17 16</inkml:trace>
  <inkml:trace contextRef="#ctx0" brushRef="#br0" timeOffset="82412.8551">16545 8819 0,'18'18'0,"-36"-36"0,54 54 16,-19-36-1,1 0-15,-1 0 0,19-18 16,-36 0-16,17 1 15,-17-1-15,-17-17 16,-1 17-16,0 18 16,1-17-16,-18 17 0,-18 0 15,35 17 1,-17 1-16</inkml:trace>
  <inkml:trace contextRef="#ctx0" brushRef="#br0" timeOffset="85154.0321">15064 10195 0,'0'18'0,"35"35"16,-35 0-16,18 17 15,-18 1-15,17 17 0,-17 106 16,0-106-16,0 71 15,18-88-15,-1 17 16,-17-53 0,18 0-16,0-17 15,-1-36-15</inkml:trace>
  <inkml:trace contextRef="#ctx0" brushRef="#br0" timeOffset="85530.3531">15875 10336 0,'-35'0'16,"70"0"-16,-88 18 0,18 17 0,0 1 15,-1 17-15,1 17 0,17 1 0,18-1 16,-17 71 0,34-17-16,1-89 15,35 53-15,35-52 16,-35-36 0,0-18-1,-18-17-15,-35 17 16,0-53-16,-17 36 15,-19 17-15,1 1 16,0-1-16,-1 1 0,-34-19 16,52 36-16,-17 0 15,35-17-15</inkml:trace>
  <inkml:trace contextRef="#ctx0" brushRef="#br0" timeOffset="86037.7125">16281 10901 0,'0'17'78,"0"1"-62,17 0-16,1-18 0,0 0 15,-1 0 1,-34 0-1,-1-18 1,0 0-16,1 18 16,-1-17-1</inkml:trace>
  <inkml:trace contextRef="#ctx0" brushRef="#br0" timeOffset="86299.0749">16757 10319 0,'0'0'0,"0"35"16,-35 53-1,17-35 1,-35 124-16,0-72 15,18 1-15,-36 71 16,36-89-16,0 35 16,17-70-16,-17 0 15,35-35-15,0-1 16,18-17-16,-18-17 16</inkml:trace>
  <inkml:trace contextRef="#ctx0" brushRef="#br0" timeOffset="86573.1137">16792 11060 0,'0'0'15,"0"35"-15,0-17 0,0 17 16,0-18-16,36 19 15,-19-36-15,18 0 16,-17 0-16,35-36 16,-53 19-1,18-1-15,-18-17 16,-18-18 0,-17 35-16,-36 18 0,36 0 15,0 0-15</inkml:trace>
  <inkml:trace contextRef="#ctx0" brushRef="#br0" timeOffset="94369.2687">2558 14235 0,'17'35'16,"1"18"-16,0 17 16,-1 1-16,1-1 0,-1 19 15,-17-1-15,36 53 16,-19-88-16,1 17 15,-18-52-15,18 0 16</inkml:trace>
  <inkml:trace contextRef="#ctx0" brushRef="#br0" timeOffset="94559.7271">2858 14270 0,'0'0'16,"17"106"-16,-17-36 0,18 71 16,-18-70-16,35 70 15,-17-88-15,-1 0 16,1 35 0,0-70-16,-18-1 0</inkml:trace>
  <inkml:trace contextRef="#ctx0" brushRef="#br0" timeOffset="94714.325">2734 14728 0,'53'0'16,"-106"0"-16,124 0 0,-36 0 15,35 0 1,-34 0-16,-1 0 0</inkml:trace>
  <inkml:trace contextRef="#ctx0" brushRef="#br0" timeOffset="95159.1961">2999 14746 0,'0'71'0,"0"-142"0,17 177 15,36-53-15,-35-35 16,52 17-1,-34-35-15,-1 0 0,0-18 16,-17 1-16,17-19 16,-17 19-16,-18-36 15,0 35-15,-18-17 16,0 17-16,1 18 16,17 18-1,0-1-15,0 19 16,17-19-1,1 19-15,0-19 16,-1-17 0,-17-17-1,0-1 1,0 0 0,0-17-16,18 17 15,-18 1-15,18 17 16,-1-18-16,1 36 15,-18-1 1,18 1-16,-18 0 16,17 17-16,1 0 15,0-17-15,-1 0 0,-17 17 16</inkml:trace>
  <inkml:trace contextRef="#ctx0" brushRef="#br0" timeOffset="95604.5805">3669 14799 0,'-18'0'16,"18"18"-16,0-1 15,0 1 1,18 0-16,0-18 15,-1 0-15,1-18 16,-18 0 0,0-17-16,0 17 15,0 1-15,17 17 47,-17 17-31,18 1-16,0 0 15,-1-18-15,1 0 16,0 0-16,-18-18 16,0 0 15,17 18-31,1 0 16,0 0-1,-1 0-15,-17 18 16,18-18-16,-1 0 15</inkml:trace>
  <inkml:trace contextRef="#ctx0" brushRef="#br0" timeOffset="95927.2708">4004 14728 0,'0'0'16,"-18"18"-16,18 0 16,18-18-16,-18 17 15,35-17 1,-17 0-16,0-17 16,-18-1 15,17 18-31,1 0 31,0 0-31,-18 18 16,17-18-16,1 35 15,-1-35-15,1 35 16,0-35-16,-18 18 0</inkml:trace>
  <inkml:trace contextRef="#ctx0" brushRef="#br0" timeOffset="96270.7003">4533 14252 0</inkml:trace>
  <inkml:trace contextRef="#ctx0" brushRef="#br0" timeOffset="96411.8467">4604 14552 0</inkml:trace>
  <inkml:trace contextRef="#ctx0" brushRef="#br0" timeOffset="96995.7677">5151 14446 0,'-18'18'16,"36"-36"-16,-36 18 31,53-70-31,-35 34 16,35-16-16,-35 16 15,0 1-15,0 17 16,0 36-1,18 17 1,-18 1-16,18 16 16,-1-34-16,1 0 0,0-1 15,-1-17-15,1 0 16,-18-17 0,0-1-16,0 0 15,0 1-15,0-1 16,0 1-16,0 34 31</inkml:trace>
  <inkml:trace contextRef="#ctx0" brushRef="#br0" timeOffset="97283.6271">5203 14728 0,'0'-17'15,"0"-1"-15,0-35 16,0 18-16,18-18 16,0 18-16,-1 17 15,1 36 1,0 17 0,-18-17-16,17-1 15,1 1-15,17 17 16,-17-35-16,17 18 15,-17-36-15,-1 1 16,-17-1 0,0 0-1,0 1-15</inkml:trace>
  <inkml:trace contextRef="#ctx0" brushRef="#br0" timeOffset="97612.3507">5750 14252 0,'0'0'16,"-35"-17"-16,17 17 0,-17 17 16,35 1-16,-18 35 15,18 0-15,18-18 16,0 0-16,-1 18 0,19-18 15,34 1-15,-35-19 16,18-17-16,-17 0 16,-1-17-1,-17-1-15,-18-35 16,0 18-16,-18-36 16,-17 54-16,-1-19 15,19 19-15,-19-1 0,-16 1 16,34 17-16,0 17 15,36 1-15,-18-1 16</inkml:trace>
  <inkml:trace contextRef="#ctx0" brushRef="#br0" timeOffset="97783.5417">6191 14429 0</inkml:trace>
  <inkml:trace contextRef="#ctx0" brushRef="#br0" timeOffset="98039.4991">6368 14182 0,'0'17'32,"-18"1"-32,0 53 15,18-19-15,-17 1 16,-1 36-16,0-37 15,1 37-15,17-72 16,-18 36 0,18-35-16,18-18 31,-18-18-31</inkml:trace>
  <inkml:trace contextRef="#ctx0" brushRef="#br0" timeOffset="98278.1637">6526 14552 0,'0'35'16,"0"-70"-16,0 88 0,0-35 0,0-1 16,18 1-16,0-18 15,-1 0-15,1 0 16,0-18-16,-1 18 15,-17-35-15,0 17 16,-17-17 0,17 17-16,-18 18 0,0-17 15,-17 17-15</inkml:trace>
  <inkml:trace contextRef="#ctx0" brushRef="#br0" timeOffset="98980.0537">6156 14340 0,'-18'0'31,"18"18"-15,0 0-1,0-1 1,0 19-1,0-19 1,18-17 0,0 0-16,-1 0 15,-17-17 1,0-1-16,0 0 16,0 1-1,-17 17-15,-1-18 16,0 18-16,1 0 0,-1 0 15,0 18-15</inkml:trace>
  <inkml:trace contextRef="#ctx0" brushRef="#br0" timeOffset="104384.844">15081 9331 0,'18'0'63,"0"0"-48,-1 0-15,36 18 16,0-18-16,53 17 16,-36 1-16,107-18 15,-89 0 1,106 0-16,-106-18 15,-17 18-15,17-17 0,-17-1 16,52 0-16,-88 18 16,-17 0-16</inkml:trace>
  <inkml:trace contextRef="#ctx0" brushRef="#br0" timeOffset="110408.4401">15381 12241 0,'0'18'15,"18"53"1,-18-36-16,17 71 16,-17-36-16,0 36 15,0-53-15,0 0 16,-17-35-16,17-1 15,-18-17 1,0 0 0,18-53-16,0 36 15,36-36-15,-19 35 16,36-35 0,-35 53-16,0-17 0,-1 17 15,1 17-15,17 18 16,-17 1-16,-1 17 15,-17-18-15,18 0 16,-18-17-16,0-1 16,18 1-16,-1-18 15,-17-18-15,18 1 16</inkml:trace>
  <inkml:trace contextRef="#ctx0" brushRef="#br0" timeOffset="110554.0681">15804 12682 0,'18'53'16,"0"-35"-16,-18 0 0,35 17 15,-17-18-15,17 1 16,-17-18-16,-1 0 16</inkml:trace>
  <inkml:trace contextRef="#ctx0" brushRef="#br0" timeOffset="110658.7853">15857 12559 0</inkml:trace>
  <inkml:trace contextRef="#ctx0" brushRef="#br0" timeOffset="111058.4042">16034 12647 0,'0'0'15,"-18"18"-15,-17 17 0,35-17 16,0 35 0,0-36-16,17 18 15,1-35-15,17 18 16,-17-18-16,0 0 0,17-18 15,-17 1-15,-1-1 16,-17 1 0,0-1-16,-17 18 15,17 18 1,0 17-16,17 0 0,1 53 16,-18-52-16,35 52 15,-35-53-15,0 18 16,0-35-16,-17 17 15,-1-35 1,-17 0-16,17 0 16,-35-18-16,35 1 15,-35-36-15,53 35 16,-17-17-16,17 0 16,0-36-16</inkml:trace>
  <inkml:trace contextRef="#ctx0" brushRef="#br0" timeOffset="111369.316">16281 12383 0,'17'70'0,"-34"-140"0,52 193 15,-35-70-15,18 53 16,-1-71-16,1 18 0,-18 0 15,18-36 1,-18 1 0,17-18-16,-17-18 15,0-17-15,18 18 16,-1-1 0,1 18-16,0 0 0,-1 0 15,1 18-15,0-1 0,-1 36 16,-17-35-16,18-1 15,-18 1-15,18 0 16,-1-1-16</inkml:trace>
  <inkml:trace contextRef="#ctx0" brushRef="#br0" timeOffset="112192.7187">17110 12277 0,'0'35'0,"17"36"16,-17-19-16,36 54 15,-36-53-15,17 18 16,1-36-16,-18 36 16,0-36-16,0-18 0,0 1 15,0-36 1,-18-17 0,36 18-16,0-19 15,17 19-15,-18 17 16,36 0-1,0 0-15,-35 17 0,0 1 16,-1 0 0,-52-1-1,17-17-15,-17 0 16,17 0-16,-17-17 16,17 17-16,18-18 15,-17 18-15</inkml:trace>
  <inkml:trace contextRef="#ctx0" brushRef="#br0" timeOffset="112314.8629">17533 12682 0,'0'0'16,"0"36"-16,0-1 0,0 0 16,18-17-16,-18-1 15</inkml:trace>
  <inkml:trace contextRef="#ctx0" brushRef="#br0" timeOffset="112437.547">17568 12559 0</inkml:trace>
  <inkml:trace contextRef="#ctx0" brushRef="#br0" timeOffset="113193.8445">17798 12718 0,'0'0'15,"0"-18"-15,0 0 16,-18 18 0,0 0-16,-17 18 15,17 0 1,1-1-16,17 36 16,0-35-16,35 17 15,-35-17-15,53-1 16,-35-17-1,17 0-15,-17 0 0,-1-17 16,1-1-16,-1 0 16,-17-17-16,-17 18 15,-1 17-15,1-36 16,-1 36-16,18-17 0,-18 17 16,36 0 15,0 17-16,17 1 1,-18-18-16,1 18 0,0-18 0,-1 0 16,1 0-1,0-18 1,-1 0-16,19 18 16,-19 0-16,1 18 15,17 0-15,-17 17 16,17 0-16,-35-17 15,0-1 1,-18 1-16,1-18 16,-1 0-16,-17 0 15,0-18-15,17 18 16,0-17-16,-17-1 16,17 18-16,1 0 15</inkml:trace>
  <inkml:trace contextRef="#ctx0" brushRef="#br0" timeOffset="141767.5159">20055 7373 0,'0'18'62,"18"-18"-46,-18 17 0,0 1-16,0 0 15,0-1-15,18 1 16,-18 17-16,0-17 16,17 35-16,-17-36 15,0 19-15,18-1 16,-18 18-16,0 35 15,0-35-15,18 35 16,-18-17-16,0 35 16,0-54-16,-18 72 15,18-54-15,-18 54 16,18-53-16,-17 87 16,-1-87-16,0 88 15,18-71-15,-17 71 16,-1-71-16,18 70 15,-17-87-15,17 88 16,0-71-16,0 71 16,0-89-1,-18 71-15,18-70 16,0 70-16,0-70 16,0 70-16,0-88 15,-18 88 1,18-88-16,0 17 0,-17 1 15,17-1-15,0 71 16,-18-70-16,18 70 16,0-70-16,0-18 15,18 17-15,-18-17 0,17 53 16,-17-71-16,18 53 16,-18-35-16,18 18 15,-18-54-15,0 36 16,17-35-16,-17 0 15,0-1 1,-17-17 0,-1 0-16</inkml:trace>
  <inkml:trace contextRef="#ctx0" brushRef="#br0" timeOffset="143268.9336">20849 8114 0,'0'-18'16,"18"18"-16,-18 18 16,0 0-16,17 87 15,-17-34-15,18 17 0,-18 0 16,0 1-16,0-1 0,35 53 15,-35-88 1,36 35-16,-19-70 16,1 17-16,0-35 15</inkml:trace>
  <inkml:trace contextRef="#ctx0" brushRef="#br0" timeOffset="143679.9949">21343 8326 0,'71'-36'0,"-142"72"0,177-89 16,-71 17-16,18 1 15,-35 17-15,-1 1 0,-17-1 16,-17 18-16,-1 0 15,-35 18 1,18-1-16,-36 36 16,54-17-16,-19-1 0,19 35 15,17-34-15,0-1 16,35 0-16,-17 1 16,70 17-16,-53-18 15,18 0-15,18 18 16,-54-18-16,19 18 15,-36-35-15,-36 35 16,19-53-16,-54 35 16,36-35-16,0 18 15,-1-18-15,19 0 0,-19 0 16,19 0-16,17-18 16</inkml:trace>
  <inkml:trace contextRef="#ctx0" brushRef="#br0" timeOffset="143864.4903">22049 8608 0,'-18'0'16,"18"17"-16,-18 1 15,36-18-15</inkml:trace>
  <inkml:trace contextRef="#ctx0" brushRef="#br0" timeOffset="144159.2817">22384 8237 0,'-18'36'16,"18"-1"-16,-18 0 16,1 53-16,-1-35 15,1 53-15,-1-53 16,0 53-1,18-53-15,-17 35 16,-1-53-16,18 1 0,0 16 16,0-34-16,0 0 15</inkml:trace>
  <inkml:trace contextRef="#ctx0" brushRef="#br0" timeOffset="144403.2722">22507 8802 0,'18'0'16,"-18"17"0,18 1-1,-18 0-15,17-18 16,1 17-16,-1-17 15,1-17 1,-18-1-16,0 0 16,0 1-16,-18 17 15,-17 0-15</inkml:trace>
  <inkml:trace contextRef="#ctx0" brushRef="#br0" timeOffset="148885.7199">20814 10389 0,'0'-17'0,"18"-1"16,52-17 0,-35 17-16,71 0 15,-53 18-15,-18 0 16,1 18-16,-1 53 16,-35-36-16,-18 71 15,1-71-15,-19 36 16,1-36-16,17-17 15,1 34 1,17-34-16,17 0 0,36 17 16,-17 0-16,17-17 15,-18 17-15,18-17 0,0 35 16,-53-18-16,0-17 16,-18 17-16,-17-17 0,0-1 15,-18 1-15,0 0 0,-53-1 16,71-17-16,-54 18 15,72-18-15,-1 0 16,18-18-16,53 1 16</inkml:trace>
  <inkml:trace contextRef="#ctx0" brushRef="#br0" timeOffset="149320.2516">21855 10601 0,'-18'-18'16,"36"36"-16,-36-53 0,-35 17 15,35 18-15,-35 35 16,18 1-16,0-1 16,17 18-16,1 0 0,17 35 15,17-35 1,36 17-16,-18-34 16,71 17-16,-53-36 15,0-17-15,0 0 0,35-35 16,-52 0-16,16-18 15,-52 17 1,-17-52 0,-18 53-16,-1-18 0,1 18 15,-18 0-15,0-1 0,-17 1 16,34 17-16,1 18 16,35 18-1,18 0-15</inkml:trace>
  <inkml:trace contextRef="#ctx0" brushRef="#br0" timeOffset="149525.4203">22384 10866 0,'0'0'16,"0"17"-16,17-17 15,-17 18-15,0-1 16,0 1 0,18-18-16,-18 18 0</inkml:trace>
  <inkml:trace contextRef="#ctx0" brushRef="#br0" timeOffset="149814.9589">22754 10530 0,'0'18'15,"0"17"-15,-17 36 16,17-36-1,-36 71-15,1-35 16,0 34-16,17-52 16,0 53-16,18-71 15,-17 18-15,17-17 16,0-1 0,0-17-16</inkml:trace>
  <inkml:trace contextRef="#ctx0" brushRef="#br0" timeOffset="150092.3589">22878 11113 0,'0'17'31,"0"1"-31,0-1 16,0 1 0,17-18-16,1 0 15,0 0-15,-1-18 16,-17 1 0,0-1-16,0 1 15,-17-1 1,-19 0-16,-17 36 0</inkml:trace>
  <inkml:trace contextRef="#ctx0" brushRef="#br0" timeOffset="155224.5543">20796 12524 0,'18'17'15,"-18"36"1,18 0-16,-1 71 16,1-54-16,-1 18 0,1 53 15,-18-70-15,0-18 16,0-18-16,0-17 0,18-1 16,-18-34-1,17-36 1,1 18-16,17-54 15,-35 37-15,36-19 16,-19 53-16,1 1 16,-1-1-16,19 36 15,-19-1-15,1 36 16,-18-17-16,18 34 16,-18-35-16,17 18 15,-17-35-15,18 0 16,0-18-1,-18-18-15</inkml:trace>
  <inkml:trace contextRef="#ctx0" brushRef="#br0" timeOffset="155347.3753">21273 13000 0,'0'0'15,"17"53"-15,-17-36 0,18 19 16,-18-19-16,17 19 0,1-19 15</inkml:trace>
  <inkml:trace contextRef="#ctx0" brushRef="#br0" timeOffset="155470.0963">21308 12912 0,'0'17'15</inkml:trace>
  <inkml:trace contextRef="#ctx0" brushRef="#br0" timeOffset="155887.4058">21484 13018 0,'-35'35'15,"70"-70"-15,-88 87 0,53-34 0,0 17 0,0-17 16,0 17-16,18-17 16,0 17-16,17-35 15,-18 0-15,19 0 16,-1 0-16,-17-35 16,-18 17-16,0-17 15,0 17-15,-18 1 16,18 34-1,0 36 1,0-17-16,0-1 0,35 53 16,-17-35-16,0 35 15,-18-53-15,0 1 16,0-1-16,-18-17 16,0 17-16,-35 0 15,-17-35 1,52-17-16,-17 17 15,-18-53-15,35 0 16,1 0 0,17 17-16</inkml:trace>
  <inkml:trace contextRef="#ctx0" brushRef="#br0" timeOffset="156348.1815">21696 12559 0,'35'70'16,"0"19"-1,-17-36-15,0 52 16,-1-34-16,-17 70 16,-17-88-16,17 35 15,0-70-15,0-1 16,0-34-1,17-36-15,1 18 16,-18-18-16,18 0 16,17 35-1,-17 18-15,17 18 16,-18-1-16,1 1 0,0 17 16,-1 18-16,1-35 15,0 17-15,-18-17 16,0-1-16,-18-17 15</inkml:trace>
  <inkml:trace contextRef="#ctx0" brushRef="#br0" timeOffset="156949.2068">22595 12559 0,'0'0'15,"18"123"-15,17-52 0,-17-1 0,17 72 16,-17-89-16,0 52 16,-18-69-16,0-1 15,-18-35 1,18-18 0,0-17-16,0 0 0,0 17 15,0-17-15,18 17 0,-1 1 16,18 17-1,-17 0-15,35 35 16,-35-18-16,-1 19 16,1-1-16,-36-17 15,1-1-15,-19 1 16,19-18-16,-1 0 0,-17 0 16,35-18-1,-18 1 1</inkml:trace>
  <inkml:trace contextRef="#ctx0" brushRef="#br0" timeOffset="157094.0978">23019 13018 0,'0'35'16,"0"-70"-16,0 105 0,0-52 16,17 17-16,1-17 15,0-18-15,-1 0 16,1 0-1</inkml:trace>
  <inkml:trace contextRef="#ctx0" brushRef="#br0" timeOffset="157204.8926">23036 12841 0,'0'0'0,"18"0"0,-18 18 15,18-1-15,-1-17 0,1 18 16</inkml:trace>
  <inkml:trace contextRef="#ctx0" brushRef="#br0" timeOffset="157527.1201">23248 12982 0,'-35'36'16,"70"-72"-16,-70 89 0,35 0 15,0-35-15,17-1 0,1 36 16,35-35-1,-35-18-15,17-18 16,-17 18-16,-18-17 16,0-1-16,0 0 15,0 1-15,0-1 0,0 0 0,-18-17 16,18 18-16,-18-19 16,18 19-16,-17 17 15,17 17 1,17 19-16,-17-19 15,18 18-15,0-17 16,-1 0-16,-17-1 0,18 1 0,-1 0 16,1-1-16,0-17 0,-1 18 15</inkml:trace>
  <inkml:trace contextRef="#ctx0" brushRef="#br0" timeOffset="157827.0425">23707 12982 0,'0'0'0,"0"-17"16,-18 17-16,0 17 16,1-17-1,17 53-15,0-35 16,0 35-16,17-36 15,19 1-15,-1 0 16,0-1-16,-17-17 0,0 18 16,-1-18-1,-17 18-15,-17-1 16,-19 1-16,19-1 16,-36-17-16,17 0 15,1 18-15</inkml:trace>
  <inkml:trace contextRef="#ctx0" brushRef="#br0" timeOffset="160158.5162">20779 13811 0,'0'18'16,"17"52"-1,1-34-15,17 87 16,-17-52-16,-1 88 15,-17-89-15,18-17 16,-18-18-16,0 18 16,0-35-16,0-36 15,18-17 1,-1-36 0,-17 18-16,18 36 15,0-18-15,-1 17 0,19 0 16,-19 36-16,18 35 15,-17-18-15,0 53 16,-1-52-16,1 52 16,-18-71-16,0 36 15,18-35-15</inkml:trace>
  <inkml:trace contextRef="#ctx0" brushRef="#br0" timeOffset="160324.4993">21361 14340 0,'0'0'0,"0"36"15,0 34 1,0-34-16,35 34 16,-17-52-16,-1-1 0,1 1 15,0-18-15</inkml:trace>
  <inkml:trace contextRef="#ctx0" brushRef="#br0" timeOffset="160441.7876">21325 14235 0,'0'17'16</inkml:trace>
  <inkml:trace contextRef="#ctx0" brushRef="#br0" timeOffset="160839.7533">21572 14411 0,'-53'18'0,"106"-36"0,-106 53 16,36-35-16,17 18 0,0 0 15,35 17-15,0-35 16,-17 0-16,0 0 16,35 0-16,-36-18 15,-17 1 1,0 52 15,0 0-31,18 53 16,-18-52-16,17 16 0,-17-16 15,36 34 1,-36-17-16,0-35 16,-18 0-16,0-18 15,-17 0-15,18 0 16,-54-36 0,53 19-16,-35-36 15,18 17-15,18-69 16,-1 52-16</inkml:trace>
  <inkml:trace contextRef="#ctx0" brushRef="#br0" timeOffset="161121.3215">21802 14129 0,'0'0'15,"35"106"-15,-35-36 0,18-17 0,-1 53 16,-17-71-1,18 36-15,-18-54 16,0 1-16,0-36 16,0 1-16,0-1 15,18-17-15,-18 0 16,17-1-16,-17 19 0,18-1 16,-1 18-16,19 0 15,-19 18-15,19 35 16,-19-36-16,-17 36 15,18-18-15,-18 1 16</inkml:trace>
  <inkml:trace contextRef="#ctx0" brushRef="#br0" timeOffset="161563.9759">22631 14340 0,'0'0'16,"35"53"-16,-17-35 0,-1 35 15,1-35-15,0-1 16,-1 1-16,1-18 15,-1 0-15,-17-35 16,18-1-16,-18-17 16,0 18-1,0 0-15,0 0 0,18 17 0,-18 0 16,17 18 0,1 18-1</inkml:trace>
  <inkml:trace contextRef="#ctx0" brushRef="#br0" timeOffset="162065.3689">23072 14305 0,'-18'18'16,"18"-1"-16,-18 19 15,18-1-15,0 0 16,0-17-1,36 17-15,-19-35 16,19 0 0,-19-17-16,-17-19 15,0 19 1,0-1-16,0-17 16,0 17-16,0 0 15,18 36 1,0 0-1,-1-1-15,1 19 16,-1-19-16,-17-34 47,0-19-47,0 19 16,0-19-1,18 19-15,0-1 0,-1 18 16,1 0-16,17 0 15,-17 18-15,0-1 16,-1 1 0,-17 0-16,18-18 0,-18 17 15,0 1 17</inkml:trace>
  <inkml:trace contextRef="#ctx0" brushRef="#br0" timeOffset="162226.8793">23389 14270 0,'0'-18'16,"0"36"-16,18-36 0,-1 18 15,1 0-15</inkml:trace>
  <inkml:trace contextRef="#ctx0" brushRef="#br0" timeOffset="162743.0672">23618 14305 0,'-17'0'16,"-1"18"-1,18-1-15,-17 36 16,17-35-16,0 0 0,0-1 16,17 19-1,1-36-15,17 0 16,-17 0-16,-1-18 15,1-17-15,-18 17 16,18-17-16,-18 17 16,0 0-1,0 36 1,35 17 0,-35-17-16,35 17 15,-17 1 1,0-36-16,-18 17 15,0-34 17,17-1-32,-17 0 15,18 18-15,-1-17 16,1 17-16,0 0 16,-1 0-16,19 0 15,-1 0-15,0 17 16,0-17-16,-17 0 15,0-17-15,-1 17 0</inkml:trace>
  <inkml:trace contextRef="#ctx0" brushRef="#br0" timeOffset="163612.1174">20161 14288 0,'18'35'16,"-36"-70"-16,36 87 0,-18 1 16,0-35-16,-35 17 15,17-17-15,-17 17 16,-1-17-16,1-1 15,0-17-15,0 0 16,17-17-16,18-1 16,0-17-16,0 17 15,0-52-15,18 34 16,-1 1-16,1-18 0,0-53 16,-1 71-1,-17-71-15,0 71 16,0 17-16,-17 1 0,-19-1 15,-17 18-15,36 0 16,-36 18 0,17-1-16,19 19 15,-1 17-15,18-18 16,35 53-16,1-53 16,52 54-16,-35-37 15,53 37 1,-71-54-16,0-17 0,1 17 15,-1 0-15</inkml:trace>
  <inkml:trace contextRef="#ctx0" brushRef="#br0" timeOffset="186651.478">25471 7338 0,'0'17'78,"0"1"-62,17 0 0,-17 35-16,0-18 15,0 35-15,18-17 16,-18 53-16,0-53 16,0 71-16,0-54 15,0 71 1,0-70-16,0 88 15,0-71-15,0 0 0,-18 106 16,18-106-16,-17 124 16,17-106-16,0 88 15,0-88 1,17 88-16,-17-89 16,18 107-1,-18-106-15,0-18 0,17 18 16,-17 0-16,18 0 0,0 88 15,-1-89-15,-17 89 16,18-88-16,0 106 16,-18-124-16,17 106 15,-17-106-15,18 54 16,0-72-16,-1 54 16,1-54-16,-18 18 15,18-35 1,-18 18-16,17-36 15,-17 18-15,0-35 16,0-1-16,-17-17 16,17-17-1,0-1 1</inkml:trace>
  <inkml:trace contextRef="#ctx0" brushRef="#br0" timeOffset="187800.6413">26458 8149 0,'0'0'0,"-17"0"0,-36-17 15,18 34-15,-36 18 16,36 1-16,-1-1 15,1 88-15,17-70 16,18 0-16,0 18 16,36 35-16,-1-53 15,18-18-15,35 18 16,-35-36-16,53 1 16,-53-36-16,0-17 15,-36 0-15,1-36 16,-36 18-16,-17-17 15,0 17-15,-36 0 16,36 35-16,-18 1 16,35 17-16,18 17 15,0 19-15,53 17 16,-17-36-16</inkml:trace>
  <inkml:trace contextRef="#ctx0" brushRef="#br0" timeOffset="187947.0083">26952 8714 0,'18'0'16,"-18"-18"0,18 18-1,17-35-15</inkml:trace>
  <inkml:trace contextRef="#ctx0" brushRef="#br0" timeOffset="188764.8868">27323 8255 0,'17'0'0,"1"0"15,0-18 1,-1 18-16,1-17 0,-1 17 16,1-18-16,0 18 15,-18-18-15,-18 18 16,-35 18 0,18-18-16,-36 35 15,54-17-15,-36 17 16,53-17-16,0 17 15,0 18-15,17-35 16,36 52 0,-17-34-16,34 34 15,-52-52-15,52 52 16,-52-52-16,0 17 16,-18-17-16,-18 17 15,0-35-15,-35 18 16,18-18-16,0 0 15,0 0-15,-1-18 16,19 1 0,34 17-1</inkml:trace>
  <inkml:trace contextRef="#ctx0" brushRef="#br0" timeOffset="188971.1551">27852 8573 0,'-18'0'0,"36"0"0,-36 17 16,36-17 15</inkml:trace>
  <inkml:trace contextRef="#ctx0" brushRef="#br0" timeOffset="189238.6738">28205 8167 0,'-36'35'0,"19"0"16,-19 36-16,36-36 15,-35 71-15,17-35 16,18-18-16,-17-1 16,17-16-16,-18 17 15,18-18-15,-17 18 0,-1 17 16,0-34-16,18-19 0,0 1 15,0 0-15</inkml:trace>
  <inkml:trace contextRef="#ctx0" brushRef="#br0" timeOffset="189392.5465">28416 8855 0,'18'-18'16,"-18"0"0,-18 18-16,1 0 15</inkml:trace>
  <inkml:trace contextRef="#ctx0" brushRef="#br0" timeOffset="190739.6201">26705 10619 0,'0'-18'16,"18"18"0,-18 35-1,18 1 1,-18-1-16,17 71 0,1-36 16,-18-17-16,17 18 15,1 52-15,0-17 16,-1-53-16,-17-18 15,18 0-15</inkml:trace>
  <inkml:trace contextRef="#ctx0" brushRef="#br0" timeOffset="191318.4765">27305 11042 0,'0'-18'125,"18"18"-109,-18-17-16,0-1 15</inkml:trace>
  <inkml:trace contextRef="#ctx0" brushRef="#br0" timeOffset="191624.2378">27764 10636 0,'0'0'16,"0"18"-1,-36 17 1,19 0-16,-19 18 16,19-17-16,-1 17 0,1-1 15,-1-16-15,0 17 0,1-18 16,-1 53-16,0-53 16,1 18-16,17-35 15,-18 0 1,18-1-16,0 1 0,18-36 31</inkml:trace>
  <inkml:trace contextRef="#ctx0" brushRef="#br0" timeOffset="191895.6438">27852 11148 0,'0'0'0,"0"17"31,0 1-15,17-18 0,1 18-16,17-18 15,-17 0-15,0-18 16,-18 0-1,-18 1 1,-17 17-16,17-18 16,-17 18-16,17 0 0</inkml:trace>
  <inkml:trace contextRef="#ctx0" brushRef="#br0" timeOffset="192902.8417">26317 8220 0,'18'0'15,"0"17"1,-1-17-16,36 18 15,-18 0-15,1 17 0,34 18 16,-35-18-16,18 18 16,-35-18-1,0 1-15,-18-19 16</inkml:trace>
  <inkml:trace contextRef="#ctx0" brushRef="#br0" timeOffset="193452.8831">26564 8502 0,'0'18'31,"0"-1"-15,18 19 0,-18-19-16,0 36 15,0-35-15,-18 17 16</inkml:trace>
  <inkml:trace contextRef="#ctx0" brushRef="#br0" timeOffset="198174.4457">26952 12453 0,'0'0'0,"0"35"0,0 18 0,0 18 16,0 35-16,0-36 16,0 36-16,0-71 15,18 36 1,-18-53-16,18-1 0,-1 1 16</inkml:trace>
  <inkml:trace contextRef="#ctx0" brushRef="#br0" timeOffset="198785.6145">27199 12823 0,'0'0'16,"-17"53"-16,17-17 0,-18-1 16,36-17-16,-18-1 15,17 1-15,18-18 0,1 0 16,-19 0-16,19 0 15,-36-18 1,17-17 0,-17 17-16,0 1 0,-17-19 15,17 19-15,0-1 0,-18 0 16,18 1-16,0-1 0,18 18 31,17 18-31,-17-18 16,17 17-1,-18 1-15,19 0 16,-19-18-16,1 0 16,0 0-16,-1 17 31,1-17-15,-18 18-1,35-18-15,-17 18 16,0-18-16,-1 0 15,1 0-15,-1 17 63,1 1-47,0 0-16,17-18 15,-17 0-15,17-18 16,-17 18-16,-1-18 15,-17 1-15,0-19 16,-17 19-16,-1-19 16,0 36-16,1 0 15</inkml:trace>
  <inkml:trace contextRef="#ctx0" brushRef="#br0" timeOffset="199442.4591">28540 12241 0,'17'-17'16,"-34"34"-16,52 1 0,-35 17 15,18 71-15,-1-35 16,-17 17-16,18-18 0,-18 1 16,0-18-16,18 53 15,-18-71-15,0-17 0,0-1 16,17-34 0,-17-19-1,0 1-15,18 0 0,17 0 16,-17 17-16,17 18 15,-17 18-15,17 17 16,-35 0-16,0 0 16,0 1-1,-18-19-15,1 1 16,-1-18 0,0-18-16,18 1 0,0-1 15</inkml:trace>
  <inkml:trace contextRef="#ctx0" brushRef="#br0" timeOffset="199576.3892">29051 12806 0,'-17'53'16,"34"-106"-16,-34 141 16,17-70-16,17-1 15,-17 1-15,18-18 16</inkml:trace>
  <inkml:trace contextRef="#ctx0" brushRef="#br0" timeOffset="199682.8707">29069 12629 0,'0'0'16,"0"18"0</inkml:trace>
  <inkml:trace contextRef="#ctx0" brushRef="#br0" timeOffset="200125.9883">29210 12753 0,'0'18'16,"0"-1"-16,-18 36 16,18-18-16,18 18 15,-18-35-15,53 17 16,-35-17-16,17-18 15,-18 0 1,1-35 0,-18 17-16,-18 0 0,18-17 15,-17 17-15,-1 1 0,18-1 16,-17 18-16,17 18 16,0 17-1,17-35 1,36 35-16,-35-35 15,17 0-15,-17 0 16,-1 0-16,1 0 16,0 0-16,-1-17 15,1 17-15,0 0 16,-18 17-16,17 1 16,-17 0-16,0-1 15,0 1-15,-17-18 16,-1 0-1,-35 0 1,35 0-16,-17 0 0,0 0 16</inkml:trace>
  <inkml:trace contextRef="#ctx0" brushRef="#br0" timeOffset="200503.6691">27252 13582 0,'18'88'15,"-36"-176"-15,53 247 0,-35-18 16,0-71-16,0 71 15,0-70-15,0-18 16,18-18-16,0-17 16,-1 0-16</inkml:trace>
  <inkml:trace contextRef="#ctx0" brushRef="#br0" timeOffset="201110.9189">27499 14023 0,'-18'35'16,"36"-70"-16,-36 88 0,18-18 16,18-17-16,0 17 15,17-17-15,-17-18 0,-1 0 16,19 0-16,-19 0 0,1 0 16,-1-18-1,-17 0-15,0 1 16,0-1-16,0 0 0,-17-17 15,-1 18-15,1-19 16,-1 19-16,36 17 16,-1 0-1,1 17-15,-1-17 16,36 18-16,-17-18 16,-1 18-16,-17-18 15,-1 17-15,-34 18 31,17-17-31,-18 0 0,18-1 16,-18 19-16,18-19 16,18 19-16,0-36 15,17 0-15,-18 0 16,1-18-16,0 18 16,-18-35-16,17 17 15,1 18 16,-18 18-31,35-18 16,-17 17-16,0-17 16,17 18-16,-18-18 15,1 0-15,-18-18 16,0 1-16,0-1 0,-18-35 16,1 35-16,17 1 15,-18-1-15,18 1 0,0-1 16,18 18-1,17 0 1</inkml:trace>
  <inkml:trace contextRef="#ctx0" brushRef="#br0" timeOffset="202071.705">28681 13917 0,'0'18'16,"0"-36"-16,0 71 0,17 18 15,-17-36-15,36 53 16,-19-53-16,1 1 15,17-1-15,-17-35 0,0 18 16,-1-36 0,-17 0-16,18-17 15,-18 17-15,0-35 16,0 18-16,0-18 16,0 36-16,18-1 15,-1 0-15,1 18 16,-1 0-16,19 18 15,-19-18-15,19 18 16,-19-18-16,1 0 16,0 0-16,-18 17 15,-18 1 1,18-1 0,-18 1-16,1 17 0,-1 1 15,18-19-15,0 19 0,18-19 16,-1 1-1,1-18-15,0 0 0,-1 0 16,1-18-16,17-35 16,-35 18-1,-18 0 1,18 17 0,0 36-1,18 17 1,0-17-1,-1-1-15,1-17 16,-18-17 0,0-19-1,0 19-15,0-1 0,0-17 16,0 0 0,18 17-16,35 0 15,-36 18-15,18 0 16,-17 0-16,0 18 15,17 0-15,-17-18 0,-1 35 16,1-18 0,-18 1-1,0 0-15,0-1 32</inkml:trace>
  <inkml:trace contextRef="#ctx0" brushRef="#br0" timeOffset="202222.5601">29492 13811 0,'18'0'16,"0"0"-16,-1 18 15</inkml:trace>
  <inkml:trace contextRef="#ctx0" brushRef="#br0" timeOffset="202685.1369">29651 14005 0,'0'0'16,"0"18"-16,-18 35 15,18 0-15,18-36 16,17 19-16,-17-19 16,17-17-16,-17 0 15,-1 0 1,-17-17-16,0-19 16,0 19-16,-17-19 15,17 1-15,0 18 16,0-1-16,0 36 15,0 17 1,17-18-16,1 19 16,0-19-16,-18 19 15,17-36 1,-17-18 0,0 0-1,0 1-15,0-19 16,36 1-16,-1 0 15,18 35 1,-18 18 0,-35-1-16,18 1 15,-18 35-15,0-18 16,0-17-16,17 17 16</inkml:trace>
  <inkml:trace contextRef="#ctx0" brushRef="#br0" timeOffset="203063.467">30145 13988 0,'0'0'0,"0"17"16,-18 19-1,18-19-15,18 18 0,17 18 16,-17-17-16,-1-19 15,19 1-15,34 17 16,-34-35-16,16 0 0,-16 0 16,-1 0-16,36-35 15,-54 17-15,-17 1 16,0-1-16,0 0 0,-17-17 16,-1 17-16,0 1 15,-17-1-15,0 18 0,17 0 16,-17 0-16,35 18 15,0 35 1,17-36-16,19 1 0,-1 0 16,36 17-1,34-17-15,-34-18 16,-36 0 0</inkml:trace>
  <inkml:trace contextRef="#ctx0" brushRef="#br1" timeOffset="458543.6858">2575 15346 0,'-17'0'15,"17"17"-15,-18 1 16,36-18 47,-1 0-48,19-18-15,-1 18 16,35-17-1,-34 17-15,70 0 16,-36-18-16,1 18 0,87 0 16,-69 0-16,16-17 15,1 17-15,18 0 0,140-18 16,-123 18-16,177 0 16,-159 0-1,158 0-15,-140 0 16,158-18-16,-159 1 15,0-1-15,1 0 16,-1-17-16,-17 17 0,-18-17 0,-35 18 16,0-1-16,35-17 15,-88 35-15,0-18 16,-36 18-16</inkml:trace>
  <inkml:trace contextRef="#ctx0" brushRef="#br1" timeOffset="464227.8344">3175 16492 0,'-35'-35'0,"70"70"0,-88-88 16,0 36 0,36 17-16,-54 17 15,36 1-15,17 17 0,-17 18 16,0 71-16,35-54 16,0-17-16,35 71 15,-18-71-15,19-18 16,52 0-16,-35-35 0,0 0 15,53-17 1,-54-1-16,19-53 16,-53 36-16,-1-71 15,-17 0 1,-17 53-16,-54-35 16,36 35-16,-36 0 15,36 36-15,0 17 16,17 0-16,0 0 0,1 17 15</inkml:trace>
  <inkml:trace contextRef="#ctx0" brushRef="#br1" timeOffset="464595.0329">3828 17074 0,'35'177'15,"-70"-354"-15,70 424 0,-17-194 16,-18-35-16,0 0 0,0-1 16,-18-34-16,0-1 15,1 0-15,-1-35 0,-17 18 16,-18-88 0,18 70-16,-18-88 15,35 52-15,18-34 16,35 70-16,1 18 15,52 35-15,-53 0 16,53 35 0,-70-17-16,-1 17 0,1 0 15,-18 1-15,0-1 0,-35 18 16,0-36-16,-18 19 16,17-36-16,19 0 15,-1 0-15,0-18 0,18-17 16,0 17-1</inkml:trace>
  <inkml:trace contextRef="#ctx0" brushRef="#br1" timeOffset="464773.0086">4039 16633 0,'36'18'15,"17"0"1,-36-18-16,36 0 15,-18 0-15,-17 0 16,0-18-16,-1 18 0,-17-35 16,0 17-16,0-17 15</inkml:trace>
  <inkml:trace contextRef="#ctx0" brushRef="#br1" timeOffset="464917.4674">4128 16387 0,'0'0'16,"35"141"-16,-35-71 0,17 18 16,1-17-16,17 52 15,-17-70-15,0-17 16,-18-19-16,17 1 0</inkml:trace>
  <inkml:trace contextRef="#ctx0" brushRef="#br1" timeOffset="465084.7569">4427 16686 0,'0'0'16,"18"53"-16,0-35 0,-18 17 16,17-17-16,1 0 0,0-1 15</inkml:trace>
  <inkml:trace contextRef="#ctx0" brushRef="#br1" timeOffset="465746.4539">4533 16633 0,'18'71'15,"-36"-142"-15,36 160 16,-18-72-16,0 19 16,0-19-16,0 1 15,17-36 1,-17-17 0,0 17-16,18 1 0,-18-1 15,18 18 1,-1 18-1,1-1 1,0-17-16,-1 18 0,1-18 16,17 0-16,-17 0 15,0 0 1,-18-18 0,17 36-1,-17 0 1,18-1-1,-18 1-15,0 17 16,17-17-16,1-1 16,0 1-16,-1-18 15,1 0-15,0 0 0,-1-35 16,1 17-16,0-52 16,-18 34-1,17-52-15,-17 35 16,0-88-16,-17 88 15,-1-53-15,18 89 16,-18-1-16,1 0 0,-1 18 16,18 36-1,0-1-15,0 0 0,18 18 16,-18 0-16,17 0 16,19 53-16,-19-53 15,36 17-15,-35-34 16,-1-1-16,19 0 15,-19-17-15,-17-1 16</inkml:trace>
  <inkml:trace contextRef="#ctx0" brushRef="#br1" timeOffset="467136.6126">6244 16122 0,'0'18'16,"-17"52"0,17-17-16,0 18 0,0-1 15,0 1-15,17-1 0,1 71 16,-1-88-16,1 0 15,17-17-15,-17-1 0,17-18 16,36 1 0,-54-36-16,19 1 15</inkml:trace>
  <inkml:trace contextRef="#ctx0" brushRef="#br1" timeOffset="467574.742">6562 16633 0,'0'0'0,"0"36"16,0 17-16,0-71 31,0 0-31,-18-70 16,18 53-16,-18-71 15,18 53-15,0-53 16,18 71-16,0 17 15,17-17-15,-17 35 16,17 0-16,-17 18 16,-1 17-1,-17 0-15,18-17 16,-18 17-16,0-17 0,-18 35 16,18-36-16,0 1 15,0 0-15,0-1 0,18 19 0,17-1 16,-17-17-1,-1-1-15,1 1 0,0-1 16,-1 19-16,-17-19 16,0 1-16,-17-18 15,-1 18-15,-17-18 16,-1 0-16,19 0 16,-1 0-16,-17 0 15,35-18-15</inkml:trace>
  <inkml:trace contextRef="#ctx0" brushRef="#br1" timeOffset="468254.9405">6985 16598 0,'-35'71'16,"70"-142"-16,-88 177 0,53-18 15,0-70-15,35 17 16,-17-17-16,17-18 0,18-18 16,-35-17-16,-1 17 15,1-17-15,0 17 0,-1-35 16,-17 18-16,-17 0 16,-1 0-1,0 17-15,1 18 16,-1 18-1,18-1-15,0 36 16,0-35-16,18 35 16,-1-36-16,1 1 0,17 17 15,-17-35-15,0 0 16,17-17 0,-17-1-16,-18 0 0,0 1 15,0-1-15,0-17 16,-18 17-1,0 18 1,18 18-16,0-1 16,18 1-16,0 0 15,17-1-15,0 1 16,-17-18-16,-1 0 16,1 0-16,0-18 15,-18 1 1,0 34 15,17 36-31,-17-17 16,36 34-16,-19-17 15,1-18-15,0 36 16,-18-36-16,-18 18 16,0-35-16,-35-1 15,36 1-15,-19-18 16,-34 0-16,52-18 15,-35-17-15,36 17 16,-1-35-16,18 18 16</inkml:trace>
  <inkml:trace contextRef="#ctx0" brushRef="#br1" timeOffset="468632.8851">7514 16828 0,'0'0'0,"18"0"16,-1 0-16,1 0 0,0-18 15,-1 0-15,1 1 16,17-19-16,-17 19 15,-18-1 1,-18 18-16,1 0 16,-36 18-1,35-18-15,0 17 16,1 19-16,-1-19 16,18 19-16,0-19 15,18 1-15,-1-1 16,1-17-16,0 0 0,17 0 0,0 0 15,18 0 1,-18 0-16,-17 0 16,17-17-16,-17 17 0</inkml:trace>
  <inkml:trace contextRef="#ctx0" brushRef="#br1" timeOffset="468938.1707">7902 16616 0,'0'0'16,"-17"0"-16,-1-18 0,0 18 0,1 0 16,-19 18-1,19-1-15,17 19 16,0-19-16,17 36 16,19-35-16,-1 17 15,0-17-15,1 0 16,-19-1-1,1-17-15,-1 18 16,-34-18-16,-1 17 16,1-17-16,-1 0 15,-17-17-15,17 17 16,0 0-16,1 0 16,17-18-1</inkml:trace>
  <inkml:trace contextRef="#ctx0" brushRef="#br1" timeOffset="469783.3018">7849 16034 0,'0'0'16,"0"-18"-16,18 18 0,35 18 15,-18 17-15,71 36 16,17 34 0,-70-52-16,18 71 15,-36-54-15,-17 36 16,-18-53-16,-18 53 15,-17-53-15,0 0 16,-1-18-16,1 0 0,-35 1 16,34-19-1,1-17-15</inkml:trace>
  <inkml:trace contextRef="#ctx0" brushRef="#br1" timeOffset="470867.6647">8996 16686 0,'0'-17'0,"17"17"31,19-18-15,-19 0-16,1 1 15,0-1-15,-18 1 0,0-1 16,-18 0-16,-17 1 15,-1 17-15,-16 0 16,34 0-16,-35 35 16,35-17-1,18 34-15,0-34 16,36 35-16,-19-35 16,19-1-16,-1 1 15,53 0-15,-35-18 16,0 0-16,-18 0 15,-17-18-15,-18 0 16,17 18-16,-17-17 0,0-1 16,0 36 15,0 17-31,18 0 16,0-17-16,-1 0 0,1-1 15,17 1-15,-17-18 16,0-18-1,-18-17 1,-18 17-16,18 1 0,0-19 16,0-17-16,0 36 15,0-19-15,35 1 16,-17 18-16,-1 17 16,1 17-16,0-17 15,-1 18-15,1-1 0,-18 1 16,18 0-16,17 17 15,-17-35-15,-1 35 16</inkml:trace>
  <inkml:trace contextRef="#ctx0" brushRef="#br1" timeOffset="471251.3984">9613 16775 0,'0'-18'16,"0"36"-16,18-36 15,-18 0 1,0 1-16,0-1 15,17 0-15,-17 1 16,18 17 0,-18-18-16,35 18 15,-17 0-15,-18-18 16,18 18-16,-1 0 0,1 0 16,17 0-1,-17 0 1,0 0-1,-18 18-15,0 0 16,17 35 0,-17-36-16,18 1 15,-1 0-15,19-18 16,-19 0-16,19-18 16,-36 0-16,0-17 15,0 17 1,-36-17-16,19 17 15,-36 1 1,53-1-16,-18 36 16</inkml:trace>
  <inkml:trace contextRef="#ctx0" brushRef="#br1" timeOffset="471462.3898">10107 16810 0,'-18'-18'15,"1"1"1,17-19-16,0 1 16,0 0-1,17 17-15,1 0 0,35 1 16,-35 17-16,17 0 16,18 0-16,-36 0 15,1 0-15,0 0 0,-1 0 16</inkml:trace>
  <inkml:trace contextRef="#ctx0" brushRef="#br1" timeOffset="471825.272">10689 16140 0,'18'0'0,"-18"17"16,17-17-1,1 18-15</inkml:trace>
  <inkml:trace contextRef="#ctx0" brushRef="#br1" timeOffset="471952.3789">10777 16510 0,'0'35'0,"0"-70"0,0 88 16,18-53-16,0 18 15,-1-18-15,1 0 0,0-18 0</inkml:trace>
  <inkml:trace contextRef="#ctx0" brushRef="#br1" timeOffset="472353.2531">11289 16598 0,'18'0'0,"-36"0"0,53 0 16,-35-17-16,35-36 16,-17 35-16,0-53 15,-1 36-15,-17 0 16,18-36-16,0 54 16,-18-1-16,0 0 15,17 36 1,-17 0-1,18 17-15,0 18 16,-1-18-16,1-17 0,-1-1 16,19 1-1,-19-18-15,1 0 0,0-18 16,-18 1-16,17-18 16,-17 17-16,0 0 15,0-17 1,0 17-16,0 1 0</inkml:trace>
  <inkml:trace contextRef="#ctx0" brushRef="#br1" timeOffset="472636.859">11501 16863 0,'0'17'15,"0"-34"-15,17 17 0,-17-18 0,35-35 16,-17 18-16,0 0 16,-1 17-16,-17-17 0,18 17 15,-18 0-15,0 1 0,18 17 16,-18 17 0,17 19-1,-17-19-15,18 19 16,0-19-16,-1 1 15,19-18-15,-19 0 16,1 0 0,-1 0-16,1-18 15</inkml:trace>
  <inkml:trace contextRef="#ctx0" brushRef="#br1" timeOffset="473141.9452">12506 16157 0,'0'0'0,"-18"18"0,18 0 15,-17-1-15,-1 18 0,0 71 16,18-35-1,18 17-15,0-35 16,35 17-16,-18-52 16,35-18-16,-34 0 15,34-35 1,-34-36-16,-19-17 16,-17 18-1,-53-36 1,18 70-16,-18 1 15,35 18-15,-17 17 0,18 17 16,17 18 0,0 1-16,17-19 15</inkml:trace>
  <inkml:trace contextRef="#ctx0" brushRef="#br1" timeOffset="473293.8543">13053 16439 0,'0'-17'16,"-18"-1"-16,18 1 15,-17 17 1</inkml:trace>
  <inkml:trace contextRef="#ctx0" brushRef="#br1" timeOffset="473526.4755">13335 16016 0,'0'0'0,"0"53"16,-18 0-16,1 53 15,-1-53-15,0 17 16,-17 71-1,18-70-15,-1-18 0,18-18 16,0 36-16,0-54 16,18 1-16,-1 0 15</inkml:trace>
  <inkml:trace contextRef="#ctx0" brushRef="#br1" timeOffset="474037.8944">13511 16528 0,'0'17'16,"0"1"-16,0 0 15,18-18 1,17 0-16,-17 0 15,0-36-15,-1 19 16,-17-19-16,0 19 16,-17-1-1,17 0-15,-36 1 16,19 17-16</inkml:trace>
  <inkml:trace contextRef="#ctx0" brushRef="#br1" timeOffset="487962.5318">11307 17039 0,'17'-17'16,"1"-1"-16,35-35 15,0 18-15,70-53 16,-52 17-16,17 18 0,106-88 15,-88 70 1,123-87-16,-105 87 16,70-52-16,-106 70 15,-18 35 1,-52 18-16,0 53 0,-36-18 16,-35 106-1,18-52-15,-36 69 16,54-87-16,-1-1 15,36-52-15,-1 0 16,18-18-16,18 0 0,71-36 16,-54 1-16,89-53 15,-88 53-15,52-36 16,-70 53-16,0 18 16,-35 0-16,-18 36 15,0-19-15,0 1 16,0 0-16</inkml:trace>
  <inkml:trace contextRef="#ctx0" brushRef="#br1" timeOffset="488458.1762">14411 16087 0,'0'70'16,"0"-140"-16,0 176 0,-18-54 15,18 1-15,0-17 0,18 17 16,-18-1-16,18 1 0,-18-17 16,35 34-16,-35-52 15,35-1 1</inkml:trace>
  <inkml:trace contextRef="#ctx0" brushRef="#br1" timeOffset="488847.35">14640 16369 0,'0'0'16,"53"-35"-16,-18 17 0,18 0 15,-35 1-15,17-1 16,-52 18 15,-19 18-31,1-1 16,-18 19-16,36-19 16,-1 19-16,0-19 0,1 36 15,17-35-15,17-1 16,1 1-16,17 0 15,-17-1-15,17 1 0,18 17 16,-35-17-16,-1-1 16,-17 1-16,0 17 15,-35 1 1,0-19-16,-18 1 0,18 0 16,-18-18-1,35 0-15,0 0 16,36 0-16,0-18 15</inkml:trace>
  <inkml:trace contextRef="#ctx0" brushRef="#br1" timeOffset="489153.104">15187 16492 0,'0'0'0,"-18"18"15,1 0-15,-1-1 0,1 1 16,17 0 0,0-1-16,17-17 15,1 0 1,-1 0-16,1-17 16,0-1-1,-1 18-15,-17-18 16,-17 18 15</inkml:trace>
  <inkml:trace contextRef="#ctx0" brushRef="#br1" timeOffset="489402.5842">15558 16210 0,'-18'0'32,"0"53"-17,1-18-15,-36 89 16,35-71-16,-17 35 15,-1-18-15,19 1 0,-18 35 16,17-71-16,0 36 16,18-54-16,0 1 15</inkml:trace>
  <inkml:trace contextRef="#ctx0" brushRef="#br1" timeOffset="489643.437">15628 16739 0,'18'18'0,"-1"0"16,-17-1-1,18-17 1,-18-17-16,0-1 15,0 0-15,0 1 16,-18-19 0,1 19-16,-1 17 15,-17 0-15</inkml:trace>
  <inkml:trace contextRef="#ctx0" brushRef="#br1" timeOffset="490671.1757">16545 13794 0,'0'-36'16,"0"72"-16,18-72 0,-18 19 15,18 17-15,-1 35 16,1-17-16,-18 35 16,35 52-16,-35-52 15,18 124-15,-18-71 16,0 105-1,0-123-15,17 1 0,-17-19 16,18-17-16,-18 0 0,18 0 16,-18-35-16,17-18 15,-17-36 1,-17 1-16</inkml:trace>
  <inkml:trace contextRef="#ctx0" brushRef="#br1" timeOffset="491127.0183">16157 14358 0,'-17'18'15,"34"-36"-15,-34 53 0,34-35 32,1-17-32,0-1 15,-1-17-15,1 0 16,17-1-16,-35 1 16,35-18-1,-17 18-15,17-18 16,1 18-16,16-36 15,-34 36-15,35-36 16,0 36-16,-18 17 16,0-17-16,-17 35 15,0 0 1,-1 0-16,19 35 16,-19-17-16,1 17 15,17 0-15,-17 1 16,17-19-16,0 19 0,36 17 15,-36-36-15,18 1 16,-35-1-16</inkml:trace>
  <inkml:trace contextRef="#ctx0" brushRef="#br1" timeOffset="493018.8724">17321 8431 0,'18'-17'31,"0"-19"-15,17 19 0,36-54-16,-36 36 15,71-36-15,-36 36 16,-17 0-16,0 0 0,0-1 15,17-17 1,-52 53-16,0-17 16,-36 17-1</inkml:trace>
  <inkml:trace contextRef="#ctx0" brushRef="#br1" timeOffset="493374.2323">17339 8008 0,'18'-18'15,"-18"36"1,-36 35 0,19 0-16,-1 0 15,-17 0-15,0 53 16,17-54-16,18 37 16,18-54-16,34 18 15,-16-35-15,52-1 16,-35-17-16,0-17 15,0-1-15,-18 18 0,36-18 16,-36 18-16</inkml:trace>
  <inkml:trace contextRef="#ctx0" brushRef="#br1" timeOffset="497688.551">17357 10389 0,'17'-17'15,"1"-1"1,0 18-16,17-35 15,0 17-15,53-35 16,-35 18-16,0 0 16,0-1-16,35-17 0,-35 18 15,-35 18-15,17-19 16,-35 19 0,-18 17-16,-17 17 15</inkml:trace>
  <inkml:trace contextRef="#ctx0" brushRef="#br1" timeOffset="498017.003">17374 10072 0,'0'0'16,"-35"70"-16,0-34 0,-1 34 15,19-35 1,17-17-16,-18 0 0,18-1 16,35 19-16,-17-19 15,0-17-15,52 18 16,-34-18-16,52 0 15,-53 0-15,53-18 16,-52 18-16,16-17 16,-34 17-16</inkml:trace>
  <inkml:trace contextRef="#ctx0" brushRef="#br1" timeOffset="512153.3653">14288 17216 0,'17'0'32,"1"0"-17,17 0 1,-17 0-16,17 0 16,-17 0-16,35 0 0,35-18 15,-35 18-15,17-18 0,18 1 16,71 17-16,-71 0 15,89 0 1,-107 17-16,-17-17 0,18 0 16,-1 18-16,-34-18 15,17 18-15</inkml:trace>
  <inkml:trace contextRef="#ctx0" brushRef="#br1" timeOffset="513567.4115">17692 15981 0,'17'0'16,"1"53"0,0-18-16,17 71 15,-17-53-15,-1 0 0,1 17 16,0 18-16,-18-52 15,0-54 1,0-35 0,-18 0-16,18-53 15,0 54-15,0-1 16,0 0-16,0 17 16,18-17-16,17 18 15,0 18-15,0 34 16,-17 1-16,17 35 15,-35-18-15,0 36 16,0-36-16,-17 35 16,-1-34-16,0 17 15,18-18-15,18 0 16,0-17-16,35 35 16,-36-36-16,1 1 15</inkml:trace>
  <inkml:trace contextRef="#ctx0" brushRef="#br1" timeOffset="513668.8181">18080 16598 0,'-53'18'16,"124"-36"-16,-89 18 0,-70 18 0,70-36 16,-17 18-16,17-17 0,-17-1 15,35 0 1,0 1-16,17-19 16</inkml:trace>
  <inkml:trace contextRef="#ctx0" brushRef="#br1" timeOffset="513888.5974">18256 15946 0,'0'35'16,"0"0"-16,0 53 15,18-35-15,0 71 16,-1-54-1,1 54-15,-1-71 16,1-18-16,0 0 0,-1-17 16,1 17-16</inkml:trace>
  <inkml:trace contextRef="#ctx0" brushRef="#br1" timeOffset="514234.2132">18450 16404 0,'0'0'0,"0"35"0,0 1 16,0-1-16,0 18 15,0-18-15,18 0 16,0-17-16,17 0 16,-18-18-16,1-18 15,0 0-15,-18-17 16,0 0-1,0-18-15,-18 35 16,18 1-16,0 34 31,18 19-31,-18-19 16,35 19 0,-17-19-16,17 18 15,-17-35-15,17 0 16,-35-17-1,0-1 1</inkml:trace>
  <inkml:trace contextRef="#ctx0" brushRef="#br1" timeOffset="514296.0195">18733 16598 0,'35'18'0</inkml:trace>
  <inkml:trace contextRef="#ctx0" brushRef="#br1" timeOffset="514429.4072">18821 16598 0,'0'0'16,"-36"-53"-16,36 36 0,-17-19 16,17 19-16,17-19 15,1 36-15,0-17 16,17 17 0,-17 0-16</inkml:trace>
  <inkml:trace contextRef="#ctx0" brushRef="#br1" timeOffset="514763.3801">18979 16475 0,'0'0'0,"0"17"31,0 1-31,18 0 16,-18-1-16,18 1 0,17 17 16,-17-17-16,17 17 15,-17-17-15,17 17 16,-35 0-1,17-17-15,-17 17 0,18 1 16,-18 16 0,0 1-16,-18-35 0,1 0 15,-1-18-15,1 0 16,-1 0-16,-35-18 16,35 0-16,-17-52 15,35 35-15,18-71 16,17 53-16,36-35 15,-19 52-15,37-17 16,-54 36-16,-17-1 16,35 0-16</inkml:trace>
  <inkml:trace contextRef="#ctx0" brushRef="#br1" timeOffset="515100.8348">20144 16245 0,'0'0'0,"0"18"0,17 0 15,1 35-15,0-18 16,17 18-16,-18-36 16,-17 1-16,18 0 15,0-18-15,-18-36 16,0-16-1</inkml:trace>
  <inkml:trace contextRef="#ctx0" brushRef="#br1" timeOffset="515536.086">20338 16457 0,'0'0'16,"17"0"-16,1-18 0,0-17 16,-18 0-16,17-18 15,-17 35-15,0 1 16,18-1-16,-18 36 31,17-1-31,1 36 0,0-53 16,-1 36-1,1-36-15,-18 17 0,18-17 16,-1 0-16,1-17 16,-18-1-16,0-17 15,18 35-15,-18-18 16,17 36-1,-17-1 1,18 19-16,0-19 16,-1 1-16,1-1 0,17 1 15,-17 0-15,-1-18 16</inkml:trace>
  <inkml:trace contextRef="#ctx0" brushRef="#br1" timeOffset="515747.6111">20179 16051 0,'0'0'0,"18"-17"0,-1-1 0,1 0 15,35 1 1,-36 17-16,19 0 0</inkml:trace>
  <inkml:trace contextRef="#ctx0" brushRef="#br1" timeOffset="516636.9798">20867 16281 0,'17'-18'16,"-34"36"-16,52-36 0,-53 36 31,18 17-31,-17 0 16,17 18-16,0-18 15,17-17-15,1 17 16,0-35-16,17 0 15,-17 0-15,-1-17 16,-17-19-16,0 1 16,0 0-16,-17-18 15,17 35-15,-18 1 16,0 17-16,18 17 16,0 1-1,0 0 1,36 17-16,-1-17 15,0-1-15,0-17 16,1 0-16,-19 0 16,1-17-1,-18-1-15,0 0 16,-18 1-16,18-1 16,-17 18-16,-1 0 0,0 0 15,18 18 1,0-1-1,18-17-15,0 18 16,-1-18-16,1 0 16,0 18-16,-1-1 15,1 18-15,0 36 16,-1-18-16,1 53 16,0-53-1,-18 35-15,0-35 16,0 0-16,0-36 15,-18 1-15,0-18 16,1-18-16,-1 1 16,-17-36-1,35 0-15,-18-35 16,18 52-16,35-52 16,-17 53-16,17-18 15,1 35-15,-19 1 16,18-1-16,1 0 0,-1-17 15,-17 35-15,-1-17 16,-17-1-16,-17 0 16,-1 18-1,-17 0 1,17 0-16,18 18 0,-18 0 16,36-1-16,-18 1 15,35 17-15,-17-17 16,35-1-16,-35-17 15,52 0-15,-52 0 16,17 0 0,-35-17-16</inkml:trace>
  <inkml:trace contextRef="#ctx0" brushRef="#br1" timeOffset="522008.5857">21608 16545 0,'17'0'31,"-17"-17"-15,18 17-16,-18-18 16,18 18-1,-18-18 1,17 18-16,1-17 47,-1 17-32,1-36 1,-18 19 0,18-18-1,-1 17-15,1-17 16,-18 17-16,18 0 15,-1 18 1,-17 36 0,18-19-16,-18 19 15,18-19-15,-1 1 0,1 17 16,0-17 0,-36-1-16,18 1 15,-53 0-15,18-18 16,-18 17-1,17-17-15,19 0 0,-1 0 16,1 0-16,-1 0 0,0-17 16</inkml:trace>
  <inkml:trace contextRef="#ctx0" brushRef="#br1" timeOffset="523543.0276">15540 17216 0,'18'17'16,"17"-17"0,-18 0-16,19 0 15,-1 0-15,18-17 0,-18-1 16,18 18-16,-18-18 16</inkml:trace>
  <inkml:trace contextRef="#ctx0" brushRef="#br0" timeOffset="550326.0991">3739 7673 0,'-17'0'0,"-18"-18"16,17 18-16,-17-17 15,-1-1-15,1 0 16,0 1-16,17-1 15,-35 18-15,18-18 0,-71 18 16,53 0 0,-17 0-16,-54 0 15,36 0-15,-53 0 16,70 0-16,-17 18 16,0 0-16,0-1 0,0 1 15,-89 17-15,89 1 0,-71 16 16,89-34-1,-19 17-15,19-17 0,-1 17 16,-52 18-16,52-17 16,18-19-16,18 18 0,-18-17 15,-17 53 1,17-18-16,35-18 16,-17 0-16,35-17 0,-35 52 15,17-34-15,0-1 16,-17 35-16,17-34 15,-17 52-15,35-53 16,-18 36 0,1-36-16,17 36 15,0-36-15,0 53 16,0-53-16,17 53 16,1-52-16,17 34 15,18-17 1,-35-17-16,17-19 0,36 54 15,-36-54-15,71 36 16,-53-35-16,0 0 16,0-1-16,88 18 15,-71-17-15,1-18 0,-1 18 16,89-1 0,-71-17-16,-17 18 0,105-18 15,-88 18-15,-17-18 16,105 17-16,-87 1 15,87 0-15,-88-18 16,106 17 0,-106 1-16,1-18 0,87 17 15,0 1 1,-87-18-16,-1 0 0,-18 18 16,107-1-16,-89-17 15,0 18-15,0 0 0,0-18 16,71 17-1,-71 1-15,-17 0 0,17-18 16,-17 0-16,87 17 16,-87 1-16,-18-18 0,18 0 15,-1 18-15,71-18 16,-53 17-16,-17-17 16,-1 0-16,1 0 0,0 0 15,-18 0-15,88 0 16,-88 0-16,17 0 0,54-17 15,-54 17-15,54 0 16,-54 0 0,1 0-16,70-18 15,-71 18-15,1 0 0,70 0 16,0-18 0,-70 18-16,-1-17 0,18 17 15,54 0 1,-54 0-16,-18-18 0,1 18 15,88-18-15,-89 1 16,18 17-16,-17-18 0,-1 0 16,1 18-16,-18-17 0,123-36 31,-123 53-31,0-18 0,0 1 16,53-19-16,-53 19 15,0-19-15,35 1 16,-35 0-16,-18 17 0,0-17 15,36-18-15,-36 18 16,1 17 0,-1-17-16,-18 0 0,19 17 0,-19-17 15,1-36-15,0 36 16,-1-1-16,1 1 0,-18 0 16,18-53-16,-1 52 15,-17-16-15,0 16 16,0-17-16,0-35 15,-17 53-15,-1-18 0,0 18 16,1-1-16,-19-17 0,-34-17 16,35 35-16,-18-18 15,0 17-15,-53-34 16,35 35-16,1-1 16,-71-34-16,52 35 15,-87-1-15,70 1 16,-105 0-16,105 35 15,-141-36 1,-18 19-16,142-1 16,-18 18-16,-124-18 15,124 1-15,-141 17 16,141-18-16,-142 1 16,160 17-16,-142-18 15,142 0-15,-1 18 16,1-17-16,-1-1 0,-105 0 15,106 1-15,-107-1 16,125 18-16,-142 0 16,105 0-16,-122 18 15,140-1 1,-158 36-16,159-17 16,-160 34-16,142-35 15,0 1-15,0 17 0</inkml:trace>
  <inkml:trace contextRef="#ctx0" brushRef="#br0" timeOffset="557845.0356">758 9155 0,'0'-18'16,"-17"0"0,17 1-1,-18 17 1,18 17 0,-17 1-1,17 0-15,-36 70 16,36-53-16,0 18 15,-17 0-15,17 35 16,0-53-16,0 36 16,0-36-16,35 36 15,-17-36-15,17 36 16,-18-36-16,1 0 16,0-17-16,-1-1 0,19 19 15,-19-36-15,1 17 16,-18 1-16,-18-18 15</inkml:trace>
  <inkml:trace contextRef="#ctx0" brushRef="#br0" timeOffset="558135.6939">547 9825 0,'17'18'16,"1"-1"0,0 36-16,-1-18 15,1 1-15,0-19 16,-1 19-16,1-19 0,17 1 16,-17-18-16,35-35 15,-36 17-15,19-35 16,-19 18-16,1-1 15,0 1-15,-1 0 0,19-36 16,-19 54-16,1-1 16</inkml:trace>
  <inkml:trace contextRef="#ctx0" brushRef="#br0" timeOffset="560336.2198">2611 10125 0,'0'-18'0,"0"0"16,-18 1 0,0 17-1,1 0-15,-1 0 16,0-18-16,-17 18 15,0 0-15,-18-17 16,18 17-16,-1 0 0,-17 0 16,1 0-16,-19 0 0,-53 0 15,54 17-15,-71 1 16,70-1 0,-70 36-16,71-35 15,-1 17-15,0 1 16,1-19-16,17 18 0,-53 36 15,53-36-15,-35 18 16,35-17-16,18-19 16,0 18-16,-1-17 15,1 0-15,17 17 0,1-17 0,-19 35 16,19-1 0,17-16-16,0-1 0,17 36 15,-17-36 1,18 0-16,0 0 0,17 36 15,0-36-15,1 36 16,-1-36-16,-17 0 16,52 18-1,-35-17-15,36 16 16,-36-34-16,0 0 0,1 17 16,17-17-16,-18-1 0,18 1 15,53 35-15,-53-36 16,88 19-16,-71-19 15,107 19 1,-107-36-16,18 17 0,18 1 16,-18 0-16,106-1 15,-88 1-15,0 0 16,0-18-16,0 17 0,0-17 0,17 18 16,124-18-1,-123 0-15,-1 0 0,0 0 16,124 0-16,-123 0 15,140 0-15,-17 0 16,-123-18-16,-1 18 16,-17-17-16,18 17 0,105-18 15,-106 18 1,107-35-16,-107 35 16,-17-18-16,0 0 15,0 1-15,0-1 0,-1 0 0,1 1 16,0-1-16,-18 0 0,124-17 15,-124 18 1,18-19-16,0 19 0,-18-1 16,106-35-16,-106 35 15,0 1-15,1-1 0,87-35 16,-105 36 0,-1-1-16,-17 0 0,0 1 15,0-1-15,35-17 16,-53 17-16,18-17 15,-18 17-15,-17 1 0,0-19 16,-1 19-16,1-1 0,0 0 16,-18-35-1,17 36-15,-17-36 16,0 35-16,-17-35 16,17 18-16,-18 17 0,0-34 15,1 34 1,-1 0-16,0 1 0,-17-19 15,18 19-15,-54-19 16,53 19-16,-70-18 16,53 17-16,-71-17 15,53 17-15,0 0 16,0 18-16,-17-17 0,-71-1 16,52 0-16,-69 1 15,70-1-15,-107 18 16,107-18-16,-123 18 15,105-17-15,-106-1 16,106 1 0,0 17-16,-105-36 0,-19 36 15,125-17 1,-125-1-16,125 18 16,-125-18-1,124 1-15,1-1 0,-1 0 16,-18 1-16,18-1 0,-141-17 15,124 17-15,0 18 16,-124-17-16,105 17 16,19 0-16,-18 17 15,17-17-15,-17 18 0,-123 0 16,123-18-16,-89 35 16,124-35-16,1 17 15,-72 19-15,107-36 16,-1 17-16</inkml:trace>
  <inkml:trace contextRef="#ctx0" brushRef="#br0" timeOffset="607362.1594">11783 13511 0,'17'106'16,"-17"-35"-16,0 17 0,18 53 16,-18 0-1,18-70-15,-18-18 16,0 17-16,17 1 15,1-54-15,-18 1 16</inkml:trace>
  <inkml:trace contextRef="#ctx0" brushRef="#br0" timeOffset="607634.0547">11412 13776 0,'18'-18'16,"17"1"-16,1-1 0,16-35 16,-16 36-1,34-19-15,-52 19 16,35-1-16,-35 18 16,17 18-16,-18-1 15,36 54 1,-35-36-16,53 53 15,-36-52-15,18-19 0,-18 18 16,0 1-16,18-19 0,0 1 16</inkml:trace>
  <inkml:trace contextRef="#ctx0" brushRef="#br0" timeOffset="608239.4482">17357 13458 0,'17'0'16,"-34"0"-16,52 18 16,-17 17-1,-1 18-15,1-17 0,0 17 16,-1 70-16,1-52 16,17 52-16,-17-88 15,-1 53-15,1-70 16,0 17-16,-1-17 15</inkml:trace>
  <inkml:trace contextRef="#ctx0" brushRef="#br0" timeOffset="608541.5399">17163 13688 0,'35'0'0,"-35"-18"15,53-35 1,-36 36-16,54-72 16,-53 54-16,17 0 0,-17 0 15,-1-1-15,19-17 16,-19 36-16,1-1 0,17 18 15,-35 18 1,18-1-16,-1 19 0,1-1 16,0 18-16,17-18 15,-17 0-15,-1 1 0,18 52 16,-17-53-16</inkml:trace>
  <inkml:trace contextRef="#ctx0" brushRef="#br0" timeOffset="610448.0609">28346 14905 0,'17'18'15,"1"-1"-15,0 36 16,-1-18-16,1 54 15,0-54-15,-1 18 16,1 0-16,-1 52 16,1-69-16,0 52 15,-18-70-15,17 35 16,1-36 0,-18-34-1,0-1-15,-18 0 0</inkml:trace>
  <inkml:trace contextRef="#ctx0" brushRef="#br0" timeOffset="610709.731">28081 15134 0,'18'0'16,"35"-53"-16,0 18 0,-18 0 15,53-53 1,-35 52-16,-18-17 0,36-17 16,-36 34-16,18 19 15,-35 17-15,-1 17 16,19 54-16,-19-18 16,18 53-16,-17-71 15,0 53 1,-18-35-16</inkml:trace>
  <inkml:trace contextRef="#ctx0" brushRef="#br0" timeOffset="613495.9681">23389 7497 0,'0'0'0,"0"-18"15,0-17-15,0 17 16,-17-17-1,17 17-15,0 0 0,-36 1 16,19-1-16,-19 1 16,19-1-16,-19 0 15,-34 1-15,17 17 16,-71-36-16,54 36 16,-71-35-1,53 17-15,-1 18 0,-16 0 16,16 0-16,-122 0 15,105 18-15,0 0 16,0-18-16,18 17 0,-106 19 16,123-19-16,-105 36 15,106-35-15,-72 17 16,72-17-16,-36 17 16,53-17-16,-35 35 15,35-18-15,-35 35 16,53-34-1,-36 69-15,53-52 16,-17 18-16,0 0 0,-1 70 16,19-71-16,-18 89 15,35-89-15,-18 19 16,18-1-16,-18 0 16,18 0-16,0 18 0,-17-18 15,17 0-15,0 107 16,17-125-16,-17 106 15,18-105-15,-18 88 16,0-71-16,0-17 16,0 17-16,0-18 0,0 18 15,-18 89-15,18-107 16,0 19-16,-17 69 16,-1 1-1,18-88-15,0 87 0,0-87 16,0 0-16,0-1 0,0 71 15,0-70 1,-18 70-16,1-71 16,-1 54-16,18-71 15,-18 0-15,18-18 0,-17 18 16,17-18-16,-35 53 16,35-52-16,-18 34 15,0-35-15,1 18 16,17-17-16,-18 17 15,0-18-15,1 0 16,-1-17-16,0 17 16,1-17-16,-18 17 0,-1 0 15,1-17-15,-18 17 16,35 0-16,-35 1 16,18-19-16,-18 54 15,36-36-15,-54 18 16,53-18-1,-17 1-15,18-19 16,-1 19-16,-35 34 0,35-52 16,-35 52-16,36-34 15,-36 34 1,35-35-16,-35 54 16,36-36-16,-1-18 0,0 18 15,-17 53-15,17-71 16,18 18-16,-17 0 0,17 0 15,-18 35 1,18-35-16,0 0 0,0-18 16,18 18-16,-18 0 0,0 0 15,0 0-15,17-18 0,1 71 16,0-53-16,17 35 16,-17-35-16,17-18 15,-17 18-15,17-18 0,0 0 16,0 1-16,36 52 15,-36-35-15,36 17 16,-36-17-16,53 18 16,-35-36-16,53 18 15,-53-35-15,53 35 16,-53-36 0,70 19-16,-52-19 15,-1-17-15,1 18 0,-1-1 16,1 1-16,0-18 15,17 18-15,-18-1 0,1 1 0,88 17 16,-71-17 0,-18 0-16,19-1 15,-1-17-15,-18 18 0,18 0 0,1-18 16,87 17-16,-105-17 16,17 0-16,0 18 15,0-18-15,18 0 0,-18 17 0,89-17 16,-89 18-16,71-18 15,-71 0 1,-18 0-16,1-18 16,-1 18-16,19-17 0,-19 17 15,1 0-15,-1-18 0,18 18 16,-17-17-16,0 17 0,-1-18 0,1 0 16,-1 1-16,1-1 15,-18-17-15,0 17 0,70-53 16,-70 54-16,35-54 15,-53 36 1,1-18-16,34-17 16,-52 17-16,17 0 0,-17 0 15,17-71-15,-17 54 16,-1-18-16,1 17 0,0-88 16,-1 89-16,1-107 15,-18 107-15,0-89 16,0 71-1,0 0-15,0-1 0,0 1 16,0-106-16,0 88 16,-18 1-16,1-89 15,17 88-15,-18-18 16,0-87-16,1 87 16,-1 1-16,1-1 0,-19-123 15,1 0 1,35 124-16,-18 17 0,1-18 15,-1 19-15,18-1 0,-18 0 16,1 0-16,17 0 16,-18-17-16,0-106 15,1 123-15,17 0 0,-35-123 16,35 105-16,-18 18 16,0-17-16,18 17 0,-35-106 15,17 106 1,-17-88-16,17 106 15,-17-88-15,18 88 16,-19-1-16,-17-87 16,0 0-16,36 87 15,-18 1-15,-1 18 16,19-18-16,-72-54 16,36 72-16,-52-36 15,34 35-15,-70-34 16,70 52-16,-17 17 15,18 1-15,-19 0 0,-87 0 16,106 35-16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39:42.71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13070 5697 0,'0'18'78,"36"0"-62,-19-1 0,1 1-1,0 0-15,-1-1 16,1 1-16,-18-1 0,35 19 16,-35-19-1,18 1-15,17 17 0,-17-17 16,17 17-1,0 1-15,1 16 16,-19-34-16,36 53 16,-35-54-16,17 54 15,-17-54-15,35 54 16,-36-53-16,19 52 16,-19-35-16,18 36 15,-17-36-15,0 1 16,17 34-16,0 1 15,-17-54-15,17 54 16,-17-36-16,-1 0 16,1 1-16,0-1 15,35 53-15,-18-53 16,0 36-16,0-36 16,-17 1-16,35 17 15,-35-18-15,-1 0 16,1 0-16,17 1 0,-17-1 15,17 35-15,0-34 16,1 52-16,-19-53 16,36 36-16,-35-36 15,17 0-15,-17 1 0,35 34 16,-36-35 0,1 18-16,17-17 0,-17-19 15,17 19-15,18 34 16,-35-35-16,-1 1 0,19-1 15,-19 0-15,36 36 16,-17-36-16,-1 0 0,-18 1 16,36 34-1,18 1-15,-36-18 16,-17-18-16,17 0 0,0 0 16,18 54-16,-17-54 15,16 35 1,-16-34-16,34 52 15,-34-53-15,-1 1 16,0-1-16,0 0 0,1 0 0,34 36 16,-34-36-16,34 53 15,-35-52 1,1-1-16,-19 0 0,19 0 0,34 36 16,-52-36-1,52 54-15,-34-54 16,-19 18-16,54 35 15,-36-53-15,0 18 0,1-18 16,34 54 0,-52-37-16,17-16 0,0 17 15,18-18-15,-17 18 0,34 35 16,-35-53 0,1 18-16,-1-17 0,0 16 15,1 1-15,-1-17 0,53 69 16,-53-52-16,1 0 15,34 53-15,-17-53 16,-18 0-16,36 53 16,-36-53-16,53 53 15,-52-54-15,34 72 16,-17-71-16,35 53 16,-52-36-16,16-17 15,-16 0-15,70 71 16,-71-54-16,18-17 0,0 18 15,0-1-15,35 71 16,-35-70-16,0-1 16,0 19-16,-1-19 0,1 1 15,0 17-15,0-18 0,-18 1 16,18 17-16,0-17 0,18-1 16,35 89-1,-53-88-15,70 87 16,-70-87-16,53 52 15,-53-70-15,0 0 0,-18 0 16,18 0-16,17 35 16,-34-52-16,17 16 15,-53-16-15</inkml:trace>
  <inkml:trace contextRef="#ctx0" brushRef="#br1" timeOffset="16162.7652">13053 5556 0,'0'-17'0,"-18"17"47,18 17 31,18 1-62,-1 0 0,1-1-16,-18 1 15,18 17 1,-1-17-16,1 17 0,-18-17 15,18 35 1,-18-36-16,35 18 16,-35-17-16,35 17 15,-35-17-15,18 0 16,-1 17 0,1-17-16,-18-1 0,18 1 15,-1 0-15,-17-1 16,18 18-16,-18-17 15,18 0-15,-18 17 16,17 0-16,-17-17 0,18 0 16,0 17-1,-18-18-15,17 1 0,-17 0 16,18 17-16,-1-17 0,1 17 16,-18 0-16,18 0 15,-1-17 1,-17 0-16,18 17 0,0-17 0,-18-1 15,35 19 1,-35-19-16,35 19 16,-35-19-16,18 1 15,0-1-15,-18 1 0,35 17 16,-35-17-16,35 17 16,-35-17-16,18 17 15,-1-17-15,1-18 16,0 17-16,-1 1 15,-17 0-15,18-1 16,0 1 0,-18 0-16,17-1 0,-17 1 15,18-18-15,-18 18 0,35 17 16,-35-18-16,18-17 16,-1 18-16,-17 0 15,18-1-15,0 1 16,-1 0-16,-17-1 15,18 1 1,0 0-16,-1-1 16,1 1-1,-18 0-15,17-1 16,1 1-16,0-1 16,-1 1-16,-17 0 15,18-18-15,0 35 16,-1-17-16,-17-1 0,18-17 15,-18 18-15,35 17 16,-17-17-16,0 17 16,-1-17-1,1-1-15,-1 19 16,1-19 0,0 19-16,-1-36 15,1 35-15,0-18 16,-1 1-1,-17 0-15,36 17 16,-19-17-16,1-1 16,-1 1-1,-17 0-15,18-18 0,0 35 16,-1-17-16,1-1 16,0 1-1,-1-1-15,1 1 0,0 0 16,-18-1-1,17 1-15,-17 0 0,18-18 16,-1 35 0,1-17-16,0-1 15,-18 1 1,17 17-16,1-35 16,0 35-16,-1-17 15,1 0 1,-18-1-1,18 1 1,-1-18-16,-17 18 16,18-1-16,0 1 15,-18-1-15,17 1 0,1 17 16,-18-17-16,17 0 16,1-1-16,0 1 15,-1 17 1,1-17-16,0 0 15,-18-1-15,17 18 16,1-35 0,-18 18-16,0 0 0,18-1 15,-1 1-15,1 0 16,-18-1 0,17 1-16,-17 0 15,18-18-15,-18 17 0,18-17 16,-18 18-16,17-18 0,-17 17 15,18 1 1,-18 0 15,18-18-15,-18 17 15,17-17 0,-17 18-15,18 0 0,-18-1-1,18 1-15,-1-18 16,1 0 0,-36 0-1</inkml:trace>
  <inkml:trace contextRef="#ctx0" brushRef="#br1" timeOffset="18830.7077">13035 5697 0,'-35'-17'16,"17"-1"0,1 0-1,34 18 32,1 36-31,0-19-16,-18 1 0,35 17 15,-18 1-15,1-19 16,-18 18-16,18-17 0,17 53 16,-17-36-16,-1-17 15,1 17-15,0 0 0,-1 0 16,1 18 0,-1-17-16,1-19 0,0 36 15,-1-35-15,1 17 16,0-17-16,-1 17 15,1-17-15,0-1 16,-1 19 0,-17-19-16,18 1 15,-1-1-15,-17 1 0,18-18 16,0 35-16,-1-17 16,-17 0-1,18-1-15,0 1 16,-1 0-1,-17-1 1,18-17-16,-18 18 16,18 0-16,-1-1 15,-17 1 1,18-18-16,-18 35 16,18-17-1,-18-1-15,17-17 0,-17 18 16,0 0-16,18-1 15,-18 1-15,17 0 16,-17-1-16,18 1 0,0 17 16,-1-17-1,1 35 1,0-36-16,-18 1 16,17 0-16,1 17 15,0-18-15,-18 1 16,17 0-16,1-1 0,-1 19 15,1-1-15,-18-17 16,18-1-16,-1 19 0,-17-19 16,36 18-16,-19 1 15,1-1 1,0-17-16,-1-1 0,1 19 16,-1-19-16,1 1 15,0-1-15,-18 19 0,17-19 16,19 19-16,-19-19 15,1 36-15,0-35 16,-1-1-16,19 19 16,-19-1-16,1-17 15,17 17-15,-17-17 16,-1 17-16,1 0 16,0-17-16,-1-1 0,1 1 15,0 17 1,17 1-16,-18-19 15,1 1-15,0 0 0,-1-1 16,-17 18-16,18-17 0,0 0 16,-1-1-16,1 1 15,0 0-15,-1-1 0,18 19 16,-35-19-16,18 1 0,17 17 16,-17-17-1,0-1-15,17 19 16,-17-19-16,17 19 15,-17-19-15,17 1 16,-18 0-16,19 17 16,-36-18-16,35 1 15,-35 0-15,18-1 16,-1 1-16,-17 0 16,18-1-1,0 1-15,-1 0 16,-17-1-1,18 1-15,-18-1 16,17-17 0,-17 18 46,18-18-46,-18 18-1,0-1 1,18 1-16,-18 0 16,17-1-16,1 1 15,-18 0-15,18-1 16,-18 1 15,-18-18 0</inkml:trace>
  <inkml:trace contextRef="#ctx0" brushRef="#br1" timeOffset="27016.1458">15169 8943 0,'0'-18'16,"0"1"15,18 34 16,0 1 0,-18 0-32,0-1 1,17-17 0,-17 18-16,18-1 15,-18 1 1,18-18 0,-18 18-1,0-36 235,0 36-187,17-18-32,-17 17-15,0 1 62,0 0 47,18-18-110,-18 17 251,0 1-235,18 0-15,-18-1-1,0 1 1,0 0 0,0-1 31,-18-17-32,18 18 1,-18-18-1,18 17-15,-17-17 16,-1 0 0,18 18-1,-18-18-15,1 0 16,17 18-16,-36-1 16,19-17-16,-1 0 15,-17 18 1,17-18-16,1 18 15,-1-18-15,0 0 0,1 17 16,-1-17-16,0 18 0,-17-18 0,0 18 16,17-18-1,-35 17-15,36 1 16,-19-18-16,19 17 16,-1 1-16,-17-18 0,0 18 15,-1-1-15,-17 19 16,36-19-16,-54 19 15,36-19-15,-18 18 16,35-17-16,-35 17 16,36 1-16,-18-1 15,17-17-15,0 35 16,18-36-16,-17 18 16,-1 1-1,18-19-15,-18 1 0,1 17 16,17 1-16,-18 16 15,-17 19 1,35-53-16,-18 17 0,18 0 16,0-17-16,0 35 15,0-18-15,0 18 16,0-18-16,18-17 0,-18 17 16,17 18-16,-17-35 15,0 17-15,0-17 0,18 17 16,-18 18-1,0-36-15,0 19 16,0-19-16,18 1 0,-18 17 16,17-35-16,1 36 15,0-19 1,-1 18 0,1-17-16,0 0 15,-18-1-15,17 1 0,1-18 16,-1 18-16,1 17 15,0-17-15,-1-18 0,19 17 16,-19-17-16,1 18 16,17-18-16,-17 0 0,-1 0 15,19-18-15,17 18 16,-36 0-16,19-17 0,-19 17 16,36-36-16,-18 36 15,-17-17-15,0-1 16,17 0-16,-17 1 0,35-19 15,-36 19-15,18-36 16,-17 35-16,0 1 16,17-36-1,-17 35-15,-18 0 0,35-17 16,-17 18-16,-18-1 16,17 0-16,1-17 15,-1 0-15,-17 17 16,18 0-16,0-17 0,-18 0 15,17 17-15,-17-17 16,18 0-16,-18 17 16,18 0-16,-1-35 15,-17 36-15,18-18 16,-18-1-16,18-17 16,-18 36-16,17-36 15,-17 35-15,0 1 16,18-1-16,-18-35 15,0 35-15,17-35 16,1 18-16,-18 18 0,18-36 16,-18 17-16,0 19 15,17-19-15,1 1 16,-18 17-16,18-17 16,-18 18-16,17-1 15,-17 0-15,18-17 16,0 17-16,-18-17 15,17 17-15,-17 1 0,0-1 16,18 1-16,0-1 16,-18 0-16,17 1 15,1-1-15,-1 0 16,1 1-16,0-1 16,-1 0-1,-17 1-15,36-18 16,-19 17-16,-17 0 0,18 1 15,0 17-15,-1-36 16,1 19-16,-1-1 16,1 18-16,-18-18 15,18 1-15,-1 17 0,-17-18 16,18-17-16,0 17 16,-1 1-16,1-1 15,0 0-15,-18 1 16,17-1-16,1 0 0,-1 1 15,1-19 1,-18 19-16,18-18 16,-18 17-16,17-17 15,-17 17-15,18 0 16,-18 1-16,0-1 0,18 0 0,-1-17 16,-17 18-16,0-1 15,18 0-15,-18-17 16,0 17-16,18 1 0,-1-54 15,-17 53-15,18-34 16,-18 16-16,18 19 16,-18-19-16,0 19 0,0-19 15,17-16 1,-17 34-16,0-17 0,18-18 16,-1 35-1,-17-17-15,0 0 0,0-1 16,0 1-16,0 0 0,0-54 15,0 54-15,0-18 16,0 18-16,18 17 0,-18-17 16,0-18-16,0 36 15,18-1-15,-18 0 0,35-35 16,0 0 0,-35 18-16,18 18 15,0-19-15,-1-17 16,1 36-16,-1-36 15,1 35-15,-18 0 16,18 18-16,-18-17 0,17 17 16,19-18-1,-1 1-15,-17 17 0,34-18 16,-34 0-16,17 1 16,1 17-16,-1 0 0,36-18 15,-19 18-15,-16 0 16,-1 0-16,0 0 0,1 18 15,16-18 1,-16 17-16,-1 1 16,-17 0-16,17-1 15,-17 1-15,-1-1 16,1-17-16,-1 18 0,1 0 0,0-18 16,17 35-1,-17-35-15,-18 18 0,17-1 16,1 19-16,0-19 15,-18 1-15,17 17 16,1-17-16,-18 17 0,18-17 16,-18-1-16,0 1 0,0 0 15,0-1-15,0 19 16,0-19-16,-18 36 16,18-35-16,-18-1 15,18 1-15,0 0 0,-17-1 16,17 36-1,-18-35-15,18-1 16,-18 1-16,1 17 16,-1-17-16,0 0 15,18-1-15,-17 1 0,-1 0 0,0 17 16,18-17-16,-17-1 16,-1 1-16,1-1 15,17 1-15,-36 0 16,19-1-16,-19 19 15,19-19-15,-1 1 0,-17 0 16,17-1-16,-17 18 16,17-17-16,-17 0 15,17-1 1,-17 19-16,17-36 16,1 17-16,-1 1 0,-35 17 15,36-17 1,-1-1-16,-17 19 0,17-19 15,-17 19 1,17-19-16,-17 19 16,17-19-16,1 1 15,-1 0-15,-17 17 16,35-18-16,-18 1 0,-17 0 16,17-1-1,0 1-15,-17 0 16,18-1-1,-1 1-15,0 0 16,18-1-16,-17-17 16,-1 18-16,0-1 0,1 1 0,17 0 15,-36 17 1,19-17-16,-18 17 16,35-17-16,-18-1 15,0 1-15,18-1 0,-17 1 16,-1 17-1,18-17-15,-18 0 16,18-1-16,-17 1 0,17 0 16,-18-1-16,18 19 15,-18-19-15,18 1 16,-17-1-16,17 19 16,-18-19-16,18 1 0,-18 0 15,18-1-15,-17 1 0,17 0 16,0-1-16,0 18 15,0-17-15,0 0 16,0-1-16,0 1 16,0 0-1,17-1-15,-17 1 16,0 0-16,0-1 16,18 1-16,-18-1 15,0 1 1,0 0-16,0-1 15,0 1-15,0 0 16,0-1-16,0 1 16,0 0-16,0-1 15,0 1 1,0 0-16,18-18 0,-18 17 16,0 1-1,17-18-15,-17 17 31,18-17-15,-18 18-16,18-18 31,-18 18-31,17-18 16,-17 17 0,18-17-1,-18 18 1,0 0-16,18-1 15,-1 1-15,1 0 16,0-1 0,-1 1-1,-17-1-15,18 1 0,-1 0 16,1-1-16,-18 1 16,18 0-16,-1-1 15,1 1 1,0 0-16,-1-1 15,-17 1 1,18-1 0,0 1-16,-18 0 15,17-1 1,1-17 0,-18 18-1,0 0 1,17-18-1,-17 17-15,18 1 16,-18 0 0,18-18-1,-18 17 1,17-17 0,-17 18 62,18-18-63,0 18 17,-1-18-1,-17 17-16,18-17 17,-18 18-17,0-1 17,18-17-1,-18 18 31,17-18 95,-17 18-32,18-18-79,-18 17-30,0 1 390,0 0-374,0-1-17,17 1 1,-17 0-16,0-1 15,0 1 1,0-1 0,0 1-1,18-18-15,-18 18 16,0-1-16,18 1 31,-18 0-15,17-18-1,-17 17-15,18 1 16,-18 0-16,18-18 16,-1 17-16,-17 1 15,18-1 1,0-17-16,-18 18 16,17-18-16,-17 18 0,18-18 15,-18 17-15,18 1 16,-1-18-16,-17 18 15,18-18-15,-1 17 0,1 1 16,0-18-16,-1 18 16,-17-1-1,18-17-15,0 18 16,-18 0-16,17-18 16,-17 17-16,18-17 15,-18 18-15,18-18 16,-18 17-1,17-17-15,-17 18 16,18-18-16,-18 18 16,17-1-1,-17 1 1,18-18-16,0 18 0,-18-1 16,17-17-1,1 18 1,0 0-1,-1-1 1,1 1 0,-18-1-16,18 1 15,-1 0-15,1-1 16,-1 1-16,1 0 16,0-1-1,-1-17-15,-17 18 0,18 0 16,0-1-16,-1 1 15,1-1 1,0 1-16,-18 0 16,35-1-16,-35 1 15,35 17-15,-35-17 16,18-18-16,-1 18 0,1-1 16,0 1-1,-1 0-15,-17-1 0,18 1 16,0-1-16,-1 1 15,-17 0-15,18-1 0,0 1 16,-1 17 0,1-35-16,-18 18 15,17 0-15,1-1 16,0 1-16,-1-1 16,1 1-16,0 17 15,-18-17-15,17-18 16,-17 18-16,18 17 15,-18-17-15,18-18 16,-18 17-16,17 1 0,1-1 16,-1 1-1,-17 0-15,18-1 0,0 1 16,-18 0 0,17-1-16,-17 1 15,18-18-15,-18 35 16,18-35-16,-18 18 15,17 0-15,-17-1 16,18 1-16,-18-1 16,18 19-1,-1-19-15,-17 1 16,18 0-16,0-1 16,-18 1-16,17 0 15,-17-1-15,18 1 16,-1-1-16,-17 1 15,18-18-15,-18 18 0,18 17 16,-1-17-16,1 17 16,0-17-1,-18-1-15,17 18 0,1-17 16,0 0-16,-18-1 16,35 19-16,-18-19 15,19 19 1,-19-1-16,1-17 0,17 17 15,-17 0-15,-18-17 16,18-1-16,17 36 16,-18-35-16,1 0 0,0 17 15,-1-18-15,1 1 0,0 17 16,-1 1-16,1-19 16,0 1-16,-1 17 0,19 0 15,-19-17-15,18 35 16,-17-35-1,35 17-15,-35 0 16,-18-17-16,17 0 0,19 34 16,-19-34-16,18 35 15,-17-18 1,0-17-16,-18 17 0,17-17 16,1 17-16,0-17 0,17 35 15,-17-36-15,-1 1 16,18 35-1,-17-36-15,0 19 0,-1-1 16,1-17-16,-18 17 16,18-17-16,-18-1 0,17 1 15,1 0-15,-18-1 16,18 1-16,-18-1 16,0 1-16,0 0 15,0-1-15,17 1 16,-17 0-16,0-1 15,0 1 1,18-18-16,-18-18 16,0 1-1,-18-1 1</inkml:trace>
  <inkml:trace contextRef="#ctx0" brushRef="#br0" timeOffset="43373.4906">11148 8573 0,'0'0'15,"35"-18"-15,0 0 0,54 1 16,-54-1-16,18 18 0,53 0 16,35-18-1</inkml:trace>
  <inkml:trace contextRef="#ctx0" brushRef="#br0" timeOffset="43561.2279">12488 8255 0,'0'0'0,"18"0"0,0 0 15,-1 0-15,19 0 0,-1-18 16,-18 18 0,19-17-16,-1 17 15,-17 0-15,17 0 0,18-18 16</inkml:trace>
  <inkml:trace contextRef="#ctx0" brushRef="#br0" timeOffset="43739.6599">13441 8273 0,'35'0'16,"-70"0"-16,105 0 0,-52 0 0,0 0 15,-1 0-15,1 0 16,0 0-16,-1 17 16,1-17-16,0 18 0</inkml:trace>
  <inkml:trace contextRef="#ctx0" brushRef="#br0" timeOffset="43928.3502">14270 8484 0,'0'0'0,"53"18"0,-36 0 15,19-18-15,-19 17 0,36 1 16,-35-18-16,35 18 16,-36-1-16,1-17 15,35 18 1</inkml:trace>
  <inkml:trace contextRef="#ctx0" brushRef="#br0" timeOffset="44100.1805">15028 8925 0,'0'0'16,"53"53"-16,-35-35 0,17 17 15,0 0-15,-17-35 16,17 18-16,1 17 15,-19-17-15,36 0 16,-35-1-16,-1 1 16</inkml:trace>
  <inkml:trace contextRef="#ctx0" brushRef="#br0" timeOffset="44290.4036">15804 9507 0,'18'53'0,"-36"-106"0,54 124 16,-19-53-16,1 17 16,0-18-16,-18 1 15,17 0-15,1 17 16,0-17-16,17-1 16,-18 1-16,1 0 0,0-1 15</inkml:trace>
  <inkml:trace contextRef="#ctx0" brushRef="#br0" timeOffset="44429.307">16140 10142 0,'0'0'0,"0"18"0,17 17 15,-17-17-15,0 35 16,18-36-16,-18 19 16,18-19-16,-18 1 15,0 17-15,0-17 0,0 0 16</inkml:trace>
  <inkml:trace contextRef="#ctx0" brushRef="#br0" timeOffset="44589.2244">16263 10742 0,'18'53'16,"-36"-106"-16,36 141 0,-1-35 16,1-35-16,0 17 15,-1-17-15,1-1 16,0 1-16,-18 17 15,0 1 1</inkml:trace>
  <inkml:trace contextRef="#ctx0" brushRef="#br0" timeOffset="44733.984">16404 11289 0,'0'0'16,"0"35"-16,0 0 0,0-17 0,0 0 15,0-1-15,0 1 16,0 0-16,0 17 15,0-17-15,0 34 16,0-34 0,-17 0-16,17-1 0</inkml:trace>
  <inkml:trace contextRef="#ctx0" brushRef="#br0" timeOffset="44885.574">16316 12047 0,'-18'36'0,"36"-72"0,-36 107 16,18-53-16,-17 17 0,-1 18 16,18-36-16,-18 19 15,18-19-15,-35 36 16</inkml:trace>
  <inkml:trace contextRef="#ctx0" brushRef="#br0" timeOffset="45063.4095">16051 12788 0,'-17'88'16,"34"-176"-16,-52 212 0,17-89 0,1 18 15,-1-35 1,1 17-16,17-18 0,-18 1 16,0 35-1,1-53-15,17 18 0,-18-1 16,18 1-16,-18 0 0</inkml:trace>
  <inkml:trace contextRef="#ctx0" brushRef="#br0" timeOffset="45179.7267">15840 13406 0,'-18'52'15,"36"-104"-15,-36 140 0,-17-35 16,17-18-16,1-17 16,-1-1-16,0 1 0,1 0 15,-19 34 1,19-34-16</inkml:trace>
  <inkml:trace contextRef="#ctx0" brushRef="#br0" timeOffset="45290.6225">15469 14146 0,'-35'53'0,"70"-106"0,-105 124 15</inkml:trace>
  <inkml:trace contextRef="#ctx0" brushRef="#br0" timeOffset="51513.2086">14975 9807 0,'18'0'16,"-18"-17"15,18 17-15,-18-18-1,-18 0 16,0 1 1,1 17-17,-1 0 1,1 0-16,-1 0 16,-17 0-16,17 0 15,0 17-15,-17-17 0,-18 36 16,0-19-16,18 1 15,-53 17-15,52 0 16,1 1-16,-53 34 16,53-34-16,-18 34 15,18-17-15,-1 35 16,19-35-16,-1 53 16,18-53-16,0 0 15,0 0-15,53 35 16,-35-35-16,34 0 15,-16 0-15,17-18 0,52 35 16,-52-52 0,0 0-16,71-18 0,-71-18 15,0-17-15,35-36 16,-35 18-16,-18 0 16,0-17-16,18-71 15,-53 70-15,18-17 0,-18 17 16,-18 1-16,1-36 15,-19 53-15,-34-35 16,34 70-16,1-17 0,-35 17 16,34 1-1,19 17-15,-19 0 16</inkml:trace>
  <inkml:trace contextRef="#ctx0" brushRef="#br0" timeOffset="52414.6455">16933 7197 0,'-17'-18'0,"-1"0"16,-17 1-16,17-1 16,-52 0-16,52 1 15,-17 17-15,-1 0 0,1 0 16,-53 17 0,53 1-16,-54 53 15,54-36-15,-35 53 16,52-35-16,0 0 15,18 0-15,0 17 0,36 72 16,-1-72-16,88 71 16,-70-70-16,106 35 15,-88-71-15,105 0 16,-88-35-16,71-17 16,-89-1-1,54-53-15,-71 18 0,17-52 16,-52 34-1,0 0-15,-18 1 0,-53-89 16,18 89 0,-18-19-16,-18 1 0,0 18 15,-17 17-15,0 0 0,-53 35 16,53 18-16,35 18 16,-18-1-16,18 19 0,0 17 15</inkml:trace>
  <inkml:trace contextRef="#ctx0" brushRef="#br0" timeOffset="56425.0163">24024 6403 0,'-17'-18'0,"34"36"15,-17 0-15,18 17 0,-1 35 16,19 89-16,-19-53 15,-17 0-15,18 88 16,-18-106-16,18 0 0,-18 18 16,0-71-1,0-17-15,17-36 16,-17-70 0,0 35-16,0 18 15,18-53 1,0 52-16,-18 1 0,52 0 15,-34 35-15,0 0 16,17 18-16,-17-1 0,-1 1 16,19 52-16,-19-34 15,-17-1-15,18 0 0,0 18 16,-18-18-16,17-17 16,1-18-1,-1 0-15,-17-18 16</inkml:trace>
  <inkml:trace contextRef="#ctx0" brushRef="#br0" timeOffset="56530.6132">24606 7214 0,'0'0'16,"18"71"-16,-18-53 0,18 34 16,-18-34-16</inkml:trace>
  <inkml:trace contextRef="#ctx0" brushRef="#br0" timeOffset="56658.6744">24642 7003 0,'0'0'16,"17"0"-16,1 0 16,-1 17-1</inkml:trace>
  <inkml:trace contextRef="#ctx0" brushRef="#br0" timeOffset="57019.5114">24800 7197 0,'0'0'16,"0"17"-16,-17-17 0,17 36 16,0-19-1,0 1-15,17 0 0,1-1 16,0 1-16,17-18 15,-18 0-15,19 0 16,-19-18-16,-17 36 16,0 35-1,0 0 1,0 0-16,18-1 0,-18 1 0,18 18 16,-1-36-16,-17 18 15,18 35-15,-18-35 16,-18-35-16,1-18 15,-1 0-15,-35-18 16,18-17-16,-53-18 16,52 18-16,1-18 15,-35-53-15,52 53 16,0-53-16</inkml:trace>
  <inkml:trace contextRef="#ctx0" brushRef="#br0" timeOffset="57341.9605">25083 6738 0,'0'159'16,"0"-318"-16,0 424 0,0-71 15,0-106-15,35 53 16,-18-106-16,19 18 15,-36-35-15,35-18 16,-35-18-16,18-35 16,-1 18-1,-17 17-15,18-17 0,0 17 16,-1 18 0,1 18-16,-1 17 15,1-17-15,0 17 16,17 18-16,-17-35 15,-1 35-15,-17-36 16</inkml:trace>
  <inkml:trace contextRef="#ctx0" brushRef="#br0" timeOffset="57998.5726">26652 6473 0,'0'0'15,"36"106"-15,-19-17 0,1-19 16,35 89-16,-53-89 16,35 71-1,-17-88-15,-18-17 0,17-1 16,-17-17-16,0-36 15,0 0-15,0 1 16,0-72-16,0 54 16,18 0-16,0 0 15,17 17-15,0 18 0,53 18 16,-52-1-16,52 36 16,-70-18-16,-1-17 15,1 35-15,-18-35 16,-18-1-16,-52 1 15,34-18-15,1 0 16,-18-18-16,18 18 16,17-35-16,18 0 15</inkml:trace>
  <inkml:trace contextRef="#ctx0" brushRef="#br0" timeOffset="58187.7107">27340 7126 0,'18'35'16,"-36"-70"-16,54 88 0,-36-35 16,0-1-16,0-34 47,0-1-47,0 0 15,0 1-15,0-1 0,0 0 16</inkml:trace>
  <inkml:trace contextRef="#ctx0" brushRef="#br0" timeOffset="58560.6668">27305 6756 0,'0'0'0,"18"0"16,-1 0-1,-17 17 1,0 1-16</inkml:trace>
  <inkml:trace contextRef="#ctx0" brushRef="#br0" timeOffset="59110.6192">27605 6985 0,'0'0'16,"-18"0"-16,1 18 16,-1 17-16,0 0 15,18-17-15,0 52 16,0-52-16,0 0 0,36 35 16,-19-53-1,1 17-15,35-17 16,-36 0-16,19-35 15,-19 35-15,1-53 16,-18 35-16,-18-17 16,18 17-16,0 1 15,-17 17-15,17-18 0,-18 18 16,18 18 0,0-1-16,0 1 15,18 0-15,17 17 16,-17-35-16,-1 0 15,1 0-15,0 0 0,17-18 16,0 1-16,-17 17 16,-1-18-16,1 18 0,17 0 15,-17 0-15,0 0 0,-1 0 16,18 35 0,-17-17-16,-18 17 15,0-17-15,-18 0 16,1-1-16,-1-17 0,1 0 15,-19 0-15,-17 0 16,36 0-16,-36 0 16,35 0-16</inkml:trace>
  <inkml:trace contextRef="#ctx0" brushRef="#br0" timeOffset="62819.8796">24201 8149 0,'17'18'0,"18"52"16,-17-17-16,17 88 16,-17-52-16,0 16 15,-18-16-15,17-1 0,-17 35 16,0-70-16,0-35 16,0-1-16,0-34 15,0-36 1,0 18-16,36-36 15,-19 36 1,1 17-16,17 1 0,-17-1 16,-1 18-16,36 18 15,-35 17-15,0 18 16,-1-18-16,1 53 16,-18-53-16,35 18 15,-35-35-15,18-18 16,-1 0-16,1 0 0,0-18 15</inkml:trace>
  <inkml:trace contextRef="#ctx0" brushRef="#br0" timeOffset="62974.7225">24853 8802 0,'0'35'15,"0"-70"-15,0 88 0,18-36 0,-18 1 16,17 0-1,-17-1-15,18-17 16</inkml:trace>
  <inkml:trace contextRef="#ctx0" brushRef="#br0" timeOffset="63086.6746">24994 8731 0,'36'-35'16,"-72"70"-16</inkml:trace>
  <inkml:trace contextRef="#ctx0" brushRef="#br0" timeOffset="63416.4753">25065 8802 0,'-18'53'15,"36"-106"-15,-36 123 0,18-52 16,36-18-1,-19 0-15,18 0 16,-17-18-16,0 1 16,-1-1-16,1 0 0,0 1 0,-18-1 15,17 18-15,-17-17 0,18 34 16,-18 36 0,0-18-16,0 18 0,18 71 15,-18-71 1,0 17-16,0-17 0,0 18 15,-18-36-15,-17-17 16,17-1-16,-17-17 16,17-17-16,-52-19 15,34 19-15,1-19 0,17 1 16,-17-18 0,17 18-16,18 0 0,18-1 15</inkml:trace>
  <inkml:trace contextRef="#ctx0" brushRef="#br0" timeOffset="63748.3583">25418 8431 0,'0'18'15,"0"17"-15,17 71 16,1 18 0,-18-54-16,0 54 15,18-89-15,-18-17 0,17 17 16,1-35-16,-1 0 16,-17-18-16,36 1 0,-1-19 15,-17 19-15,-1-1 16,1 18-16,0 0 0,-1 18 15,-17 35 1,0-18-16,18 18 16,-18-18-16,0 0 15,18-35-15</inkml:trace>
  <inkml:trace contextRef="#ctx0" brushRef="#br0" timeOffset="64639.2816">26882 8608 0,'0'0'0,"17"35"0,36 71 16,-35-71-16,17 36 15,-17-36-15,17-17 16,-35-1-16,18-34 15,-1-1-15,-17 0 16,0-35 0,0 1-16,0 16 0,18 1 15,-18-18-15,18 18 16,-18 17-16,35 1 16,-17 17-16,17 17 15,-18 1 1,1-18-16,35 17 0,-35 1 15,-1 0 1,-17-1-16,0 19 16,-17-1-16,17 0 15,-18 53 1,18-52 0,18-36-16,-1 17 15,19-17-15,-19-17 0,18-19 16,-17 19-16,0-1 15,-1-35 1,-17 0-16,0 36 16,-17-1-16,17 0 15,-18 18-15,18 18 16,0 35 0,18-35-16,-18-1 15,17 1-15,1-1 0,0 1 0,-1 0 16,19-1-1,-19-17-15,1-17 16,-18-1 0,0 0-16,0-17 15,0 18-15,18-36 16,-18 35-16,0-35 16,17 35-1,1 18 1,-1 0-16,-17 18 15,18-18-15,-18 18 16,18-1-16,-1 1 0,1 0 16,-18-1-1,18-17 1</inkml:trace>
  <inkml:trace contextRef="#ctx0" brushRef="#br0" timeOffset="64783.8197">27764 8467 0</inkml:trace>
  <inkml:trace contextRef="#ctx0" brushRef="#br0" timeOffset="65450.1153">27958 8696 0,'-18'-18'15,"0"18"1,1 18-16,17 0 0,-18-1 16,18 1-1,0 0-15,18-1 0,-18 1 16,17-18-16,19 17 15,-19-17-15,-17-17 0,18 17 16,0-18 0,-18-17-16,0 17 15,0 1-15,0-1 16,0 36 0,17 17-1,1-17 1,-1 17-16,-17-18 15,18-17-15,0 0 32,-18-17-32,17-1 15,1 1 1,0 17 0,-1 0-16,1 0 15,0 0-15,-18 17 16,17-17-16,-17 18 15,18-18 1,0 17-16,-1-17 16,1 0-1,-1 0 1,1 0-16,0 0 0,-1 0 16,1 0-1,0-17-15,-1 17 0,1 0 16,0 0-16,34-35 15,-34 17-15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44:30.43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3651 3422 0,'18'18'32,"0"52"-32,-1-17 15,1 88 1,-1-53-16,-17 1 0,18-1 16,-18 0-16,18-17 0,-18-1 15,17 1-15,-17-18 0,36 35 16,-19-53-16,19 0 15,-19-35-15,18-35 16</inkml:trace>
  <inkml:trace contextRef="#ctx0" brushRef="#br0" timeOffset="203.784">4163 3616 0,'0'0'16,"17"88"-16,-17-35 0,18 18 16,-18 70-16,0-53 15,18 0-15,-18 71 16,17-106-16,19 35 16,-19-53-16,1 18 15</inkml:trace>
  <inkml:trace contextRef="#ctx0" brushRef="#br0" timeOffset="360.6502">4057 4163 0,'53'17'15,"-106"-34"-15,141 34 16,-35-17-16,-18 18 15,36-18-15</inkml:trace>
  <inkml:trace contextRef="#ctx0" brushRef="#br0" timeOffset="498.6551">4445 4304 0,'0'0'16,"18"35"-16,-18-17 0,17 17 15,1-35-15,-18-18 16</inkml:trace>
  <inkml:trace contextRef="#ctx0" brushRef="#br0" timeOffset="604.1174">4445 4057 0,'18'18'15,"-1"-1"-15</inkml:trace>
  <inkml:trace contextRef="#ctx0" brushRef="#br0" timeOffset="983.071">4657 4233 0,'-18'53'15,"36"-106"-15,-54 124 0,36-53 0,18 17 16,-18-18-16,18-17 16,35 0-16,-36 0 15,19-17 1,-19-1-16,1 1 0,-18-1 16,0 0-16,0 36 31,17 35-16,-17-18-15,36 36 16,-19-36-16,-17 0 16,18 18-16,-18-18 15,0 18-15,-35-35 16,-18 17-16,35-35 16,-35 0-16,18 0 15,17-17-15,-17-1 0,17-17 16,-17-18-1,35 17-15,-18-16 16</inkml:trace>
  <inkml:trace contextRef="#ctx0" brushRef="#br0" timeOffset="1299.3485">4868 3757 0,'0'0'15,"36"71"-15,-36-18 16,17-1-16,-17 19 0,18 70 16,-18-88-16,18 53 15,-18-88-15,17 17 16,1-35-16,-18-18 16,0 1-16,0-1 15,17-17-15,1-1 0,0 1 16,-1 35-16,19 18 15,-1-1 1,-17 1-16,-1 0 0,1 17 16,-18-17-16,17 17 0,1-18 15,-18 19 1,0-19-16</inkml:trace>
  <inkml:trace contextRef="#ctx0" brushRef="#br0" timeOffset="1928.4881">6174 3493 0,'0'0'0,"17"70"15,1 1-15,35 52 16,-36-52-1,19 70-15,-36-88 16,35 35-16,-35-70 16,0 17-16,0-53 31,18-52-15,-1 34-16,1 1 0,0 17 15,17 1-15,0 17 16,-17 0-16,17 17 0,0 19 15,-35-1-15,0 18 16,-17-18-16,-19 0 16,19-17-16,-36 17 15,35-35-15,1 18 16,17-36-16,0 1 16</inkml:trace>
  <inkml:trace contextRef="#ctx0" brushRef="#br0" timeOffset="2078.2761">6703 4039 0,'0'0'15,"17"71"-15,-17-53 0,18 17 16,0-18 0,-1-17-16,-17 18 15,18-18-15,0 0 0,-1-18 16</inkml:trace>
  <inkml:trace contextRef="#ctx0" brushRef="#br0" timeOffset="2218.1938">6756 3828 0,'17'0'15,"1"0"-15,0 0 0,17 17 16,-17 1-16</inkml:trace>
  <inkml:trace contextRef="#ctx0" brushRef="#br0" timeOffset="2546.1585">7038 4004 0,'0'0'0,"-35"18"16,17 35-1,0-36-15,36 36 0,-18-18 16,53-17 0,-35 0-16,-1-18 0,1 0 15,17 0-15,0-36 16,-35 19-16,0-36 16,0 35-16,-17-17 15,17 17-15,0 1 16,0 34 15,17 19-31,1-1 16,0-17-16,-1 17 15,1-18-15,35 19 16,-18-36-16,0 0 16</inkml:trace>
  <inkml:trace contextRef="#ctx0" brushRef="#br0" timeOffset="2812.2285">7514 3969 0,'0'0'0,"-35"17"16,35 1-16,0 35 16,18-35-16,-1-1 15,54 19-15,-54-1 16,36 0-16,-53-17 15,18 17-15,-36-17 16,-17-1-16,0 1 16,-36-18-16,54 0 15,-19-18 1,19 1-16,-1-36 16,18 17-16,0-16 15</inkml:trace>
  <inkml:trace contextRef="#ctx0" brushRef="#br0" timeOffset="3074.6965">7691 3369 0,'88'-35'15,"-176"70"-15,229-88 0,-88 53 0,35 0 16,-53 18-16,0 35 15,-35 0-15,0-18 16,0 0-16,-35 53 16,17-52-16,1 17 15,17-36-15,-18 18 16,18-17-16,18 0 16,-18-1-16,35 19 15,-17-19-15</inkml:trace>
  <inkml:trace contextRef="#ctx0" brushRef="#br0" timeOffset="3185.53">8184 4128 0,'0'0'16,"0"-18"-16</inkml:trace>
  <inkml:trace contextRef="#ctx0" brushRef="#br0" timeOffset="5265.5106">3246 5027 0,'0'0'0,"-18"0"0,0-35 16,1 35-16,-19 0 15,19 17 1,-1 54 0,18 52-16,0-52 15,0 0-15,35 52 16,36-17-16,-36-71 15,36 18 1,-36-35-16,36-18 16,-36 0-16,-17-18 15</inkml:trace>
  <inkml:trace contextRef="#ctx0" brushRef="#br0" timeOffset="6399.4378">3598 5292 0,'18'0'16,"0"0"-1,35-18-15,-36 18 16,54-18-16,-36 18 15,18-17-15,-35 17 16,-1 0-16,1 0 16,-36 0-1</inkml:trace>
  <inkml:trace contextRef="#ctx0" brushRef="#br0" timeOffset="6627.0313">3687 5027 0,'0'0'16,"0"18"-16,17 35 16,1 0-16,-18-18 0,35 53 15,-35-53-15,18 54 16,-1-54-16,19 18 15,-36-36-15,35 1 16</inkml:trace>
  <inkml:trace contextRef="#ctx0" brushRef="#br0" timeOffset="6917.7295">3951 5521 0,'0'0'16,"18"53"-16,-18-35 0,17-18 15,-17-18 1,0-17 0,0-1-16,0 1 15,0 17-15,0 1 16,18-1-16,0 1 0,17-1 15,-17 18-15,17-18 16,-17 18-16,34 18 16,-34-18-1,0 0-15,-18 18 16,17-18-16</inkml:trace>
  <inkml:trace contextRef="#ctx0" brushRef="#br0" timeOffset="7495.8536">4374 5345 0,'0'0'15,"-17"0"-15,-1-18 16,1 36-1,17-1-15,0 19 16,0 16 0,17 1-16,1-17 0,-1-36 15,19 35 1,-1-35-16,0 0 16,-17-18-16,0-35 15,-18 36-15,0-36 16,-18 35-16,0-35 15,1 36-15,-1-1 16,0 18 0,18 35-1,0-17-15,18 0 0,0 17 16,-1-18-16,1 1 16,0 0-16,-1-1 0,18 1 15,-17-18-15,0 0 16,-18-18-1,0 1 1</inkml:trace>
  <inkml:trace contextRef="#ctx0" brushRef="#br0" timeOffset="7936.6694">4727 5468 0,'0'0'15,"0"18"-15,0-1 16,18-34 0,-18-1-1,0 0-15,0 1 0,18-18 16,-18 17-16,17 0 15,1 18-15,-1 0 16,1 0 0,17 18-16,-17 17 15,0-17-15,-18-1 16,17 19-16,-17-19 16</inkml:trace>
  <inkml:trace contextRef="#ctx0" brushRef="#br0" timeOffset="8212.026">4639 5345 0,'0'0'0,"-18"35"16,18-17-16,0 17 16,18-18-1,-18 1-15,18 0 16</inkml:trace>
  <inkml:trace contextRef="#ctx0" brushRef="#br0" timeOffset="8356.9977">4621 5151 0,'0'-18'0,"0"36"0,18-36 16,0 18-1</inkml:trace>
  <inkml:trace contextRef="#ctx0" brushRef="#br0" timeOffset="8729.8162">5098 5292 0,'0'0'0,"0"17"16,0 19-16,0-19 0,0 19 0,17-1 16,1-18-1,0 19-15,-1-36 16,1-18-1</inkml:trace>
  <inkml:trace contextRef="#ctx0" brushRef="#br0" timeOffset="8847.1193">5115 5115 0,'18'36'15</inkml:trace>
  <inkml:trace contextRef="#ctx0" brushRef="#br0" timeOffset="9463.4697">5256 5468 0,'0'-35'0,"0"70"0,0-105 15,0 52-15,18 0 0,0 1 16,-18-1-16,17 18 16,1 0-16,0 0 0,-1 18 15,1-1-15,-18 1 16,18 0-16,-18-1 16,17 1-16,1-18 31,-1 0 0,-17-18-15,-17 18-1,34 0 17,1 0-17,0-17-15,-1 17 16,19 0-1,-19 0-15,1 35 16,0 0-16,-1 0 0,1 89 16,-1-54-1,1-17-15,-18 18 16,0-18-16,0-18 0,0 0 0,0 1 16,0-19-16,-18 1 0,1 0 15,-1-18-15,-35 0 16,36-18-1,-19-17-15,19-1 16,-1-70-16,18 54 16,35-54-16,-17 53 15,17-18 1,1 54-16,16-19 0,-34 19 16,17 17-1</inkml:trace>
  <inkml:trace contextRef="#ctx0" brushRef="#br0" timeOffset="11193.1554">6597 5292 0,'0'0'0,"-35"0"16,-18-18-16,35 18 15,-35 35-15,36-17 16,-1 17-16,0-17 0,18 35 16,0-36-16,36 36 15,-19-53-15,36 18 16,-18-36-1,18-17-15,-17 0 16,-19-36-16,-17 36 16,0-53-1,-17 0-15,-1 52 16,-17-34-16,-1 52 16,19 0-16,17 36 15,0 53 1,17-36-16,19 53 15,-19-53-15,54 18 16,-36-35 0,36-18-16,-36 0 15,-17 0-15,-18-18 16,0 1-16,0-1 16,0 0-16,-36 18 15,36 18 1,-17-18-16,17 18 0,0 17 15,0 18-15,17-35 16,19 17 0,-19-18-16,19-17 0,-19 0 15,18 0-15,1-17 16,-36-1-16,0 1 16,-18-1-16,18 0 15,-35 1-15,17 17 16,1-18-1,34 36 1,1-18 0,-1 0-16,1 0 15,0 0 1,-36 0 0,18-18 15,18 18-16,-1-18-15,1 18 0,17-17 16,-17 17 0,17 0-16,-17-18 0,-1 18 0,1-18 15,0 18-15,-1 0 16,-17-17-16,-17 17 31</inkml:trace>
  <inkml:trace contextRef="#ctx0" brushRef="#br0" timeOffset="11368.347">7038 5045 0,'18'35'16,"-18"18"0,0-18-16,0 53 0,0-52 15,17 34 1,-17-34-16,35 34 15,-35-52-15,18-1 0,0 1 16</inkml:trace>
  <inkml:trace contextRef="#ctx0" brushRef="#br0" timeOffset="11671.0139">7232 5292 0,'0'0'16,"0"35"-16,-18-35 0,18 35 15,0-17-15,18 17 16,-18-17-16,18-18 16,-1 17-16,1-17 15,0-17 1,-18-1-16,0 1 16,0-1-16,0 0 0,-18 1 15,18-1 1,0 36-1,18-1-15,17 36 16,-18-35 0,1-18-16,17 17 0,-17 1 15,0-18-15,17 0 16</inkml:trace>
  <inkml:trace contextRef="#ctx0" brushRef="#br0" timeOffset="12295.1107">8149 5592 0,'0'0'0,"0"88"0,0 35 16,0-88-16,0 1 15,-17-36-15,-1-53 16,18 0 0,-35-53-16,35 36 15,-18-54-15,18 54 16,0-54-16,18 71 16,17-17-16,0 70 15,-17-18-15,17 18 16,0 18-16,-17-18 0,0 70 15,-18-35-15,0 36 16,-18-53-16,-35 35 16,35-36-16,-17 1 15,18-18-15,-1 0 16</inkml:trace>
  <inkml:trace contextRef="#ctx0" brushRef="#br0" timeOffset="12655.069">8290 5292 0,'0'0'0,"0"17"0,18 1 15,17-18 1,-17 0-16,-1-18 16,1 18-16,-18-17 15,0-1-15,-18 0 31,1 18-31,-1 0 16,18 18 0,18 17-16,-18-17 15,53 0 1,-36-1-16,1-17 0,35 0 16,-35 0-16,-1-35 15,-17 17-15,0 1 16,0-19-16,-17 19 15,17-1-15,0 0 16,17 36 0,19-18-1,-19 18-15</inkml:trace>
  <inkml:trace contextRef="#ctx0" brushRef="#br0" timeOffset="13144.4185">8661 4886 0,'-36'-71'16,"72"142"-16,-89-177 0,35 71 15,18 17-15,0 36 16,0 17-16,0 53 16,0-35-1,35 71-15,-35-71 16,36 52-16,-36-52 15,17 18 1,-17-53-16,0 17 16,0-53-1,0-35 1,18 0 0,-18 36-16,18-1 15,-1 0-15,1 1 0,17-1 16,-17 36-1,-1-1-15,-17 1 16,0 17-16,18-17 16,-18 17-16,18-35 15,-1 18 1,1-18-16,0-18 16,17-17-16,-35 17 15,18 18-15,-18-35 0,0 17 16,0-17-16,-18 18 15,-17-19 1,17 19-16,0 17 0,1-18 16,-1 18-1</inkml:trace>
  <inkml:trace contextRef="#ctx0" brushRef="#br0" timeOffset="13351.1013">9066 5309 0,'0'-17'31,"0"-19"-15,0 1-16,18 0 16,-18 0-16,0-1 15,0 19-15,18 17 16</inkml:trace>
  <inkml:trace contextRef="#ctx0" brushRef="#br0" timeOffset="13751.1352">9190 5309 0,'0'53'16,"0"-106"-16,18 124 0,-18-53 15,0-36 1,0 0-16,0 1 16,0-19-16,0 1 15,17 17-15,-17-17 16,18 17-16,-18 1 16,17 17-16,-17 17 15,0 1-15,0 0 0,0-1 16,0 1-16,0 0 0,18-1 15,-18 1-15,0 0 16,18-18-16,-18-18 31,0 0-15,0 1-16,17-19 16,1 36-16,0-17 15,-1-1-15,-17 36 16,0-1-1,0 19-15,0-19 16,18 1-16</inkml:trace>
  <inkml:trace contextRef="#ctx0" brushRef="#br0" timeOffset="14218.9168">9472 5221 0,'0'0'16,"-18"0"-16,18 18 0,-17 17 16,34-17-16,-17-1 15,36 1 1,-1 0-16,0-18 0,-17 0 16,0 0-16,-18-18 15,0 0 1,-18 1-1,18-1-15,0 0 16,18 18 0,-1 18-1,1-18 1,-1 0 0,1 0-1,-18-18 1,18 18-1,-18-17-15,17 17 16,1 0-16,0 0 16,-1 0-1,-17 17-15,0 1 16,0 0-16,0-1 16,0 1-1,18-18-15,0 0 16</inkml:trace>
  <inkml:trace contextRef="#ctx0" brushRef="#br0" timeOffset="14524.6993">9825 5292 0,'0'0'0,"18"0"16,-1 0-16,1 0 15,-1 0-15,19 0 16,-19-18-1,1 18 1,-18-18-16,-18 1 16,1 17-1,-1 0-15,0 0 16,18 17 0,18 19-1,0-19-15,-1 1 0,54 17 16,-36-17-16,18-18 15,-18 0-15,-17-18 16,0 18-16,-36-17 16,-17-1-1</inkml:trace>
  <inkml:trace contextRef="#ctx0" brushRef="#br0" timeOffset="14908.6448">10089 4886 0,'0'0'0,"18"18"0,17 35 16,-17-1-16,70 37 15,-35-36-15,18 17 16,-36-17-16,0 18 15,-35-54 1,0 19-16,0-1 0,-35-18 16,17 19-16,-17-19 0,0 1 15,-53 0-15</inkml:trace>
  <inkml:trace contextRef="#ctx0" brushRef="#br0" timeOffset="16743.8381">10848 4075 0,'0'0'0,"-18"0"16,36 0 0,52 0-1,-34 0 1,105-18-16,-71 18 15,19 0-15,16 0 16,142 18-16,194-36 16,-123 0-1,35 1 1,-18-1-16,-159 0 16,-17 18-16,141-17 15,-89 17 1,-140 0-16,-18 0 0,35 0 15,-35 0 1</inkml:trace>
  <inkml:trace contextRef="#ctx0" brushRef="#br0" timeOffset="16993.4106">13935 3669 0,'35'35'16,"-70"-70"-16,105 105 15,-34-34-15,-1-19 16,0 19-16,0-19 0,18 1 0,-17 0 16,-1-1-16,18 18 15,-53-17-15,0 0 16,-71-1-1,18 1-15,-17 0 0,-1-1 16,-17 1-16</inkml:trace>
  <inkml:trace contextRef="#ctx0" brushRef="#br0" timeOffset="17643.96">12153 4427 0,'18'0'32,"17"53"-17,18-17-15,-18-1 16,18-18-16,18 19 0,35 34 15,-36-52-15,36 17 16,-71-17-16,36-18 16,-54 0-16,1 0 15</inkml:trace>
  <inkml:trace contextRef="#ctx0" brushRef="#br0" timeOffset="17877.7693">12947 4586 0,'-53'18'0,"18"-18"15,-18 17 1,18 1-16,-1 0 0,19-1 16,-19 36-16,36 0 15,18 18-15,0-18 16,35 35-16,-36-53 15,18 36 1,-17-36-16,0 0 0,-18 0 16</inkml:trace>
  <inkml:trace contextRef="#ctx0" brushRef="#br0" timeOffset="20453.4527">15558 3440 0,'17'35'16,"18"71"-1,-17-36-15,17 89 16,1-88-1,-1 70-15,0-71 16,-17-52-16,-1 0 16,-34-36-1,-1-53-15,-17 36 16,0-71 0,-18 0-16,35 53 15,0-35-15,18 35 16,36 0-16,-1 53 15,0 0-15,18 0 0,-18 0 16,36 36-16,-36-19 16,-17 36-1,-18-17-15,0 16 16,-18-34-16,-17 35 16,17-35-16,18 17 15,18-17-15,17 34 16,1-16-16,34-1 15,-52 0-15,-1-17 16,1 0-16,-18 17 16,-18-17-16,1-1 0,-19-17 15,19 0-15,-36 0 0,-18 0 16,54-17-16,-19-19 16,19 19-1,52-36-15</inkml:trace>
  <inkml:trace contextRef="#ctx0" brushRef="#br0" timeOffset="20592.1456">16228 3969 0,'17'53'16,"-34"-106"-16,34 141 0,1-17 16,-18-36-16,0 18 15,18-36-15,-18 19 16,17-36-16</inkml:trace>
  <inkml:trace contextRef="#ctx0" brushRef="#br0" timeOffset="20713.55">16245 3881 0,'0'0'0,"18"0"31,0 17-31,-1-17 16,1 18-16</inkml:trace>
  <inkml:trace contextRef="#ctx0" brushRef="#br0" timeOffset="21086.8207">16475 4022 0,'0'17'15,"-18"-17"-15,18 18 0,0 0 16,0-1-16,18 36 15,-1-53-15,19 35 16,-19-35-16,1 0 16,-18-17-1,0-1-15,0 1 16,0-1 0,0 36-1,35 34-15,-17-16 16,35 52-16,-18-53 15,0 53-15,-17-52 16,0 17 0,-18-36-16,-18 1 15,-17-18-15,-1-18 16,-34 1-16,35-1 16,-1-17-16,-34-1 15,52 1-15,0 17 0,18 1 16</inkml:trace>
  <inkml:trace contextRef="#ctx0" brushRef="#br0" timeOffset="21499.1691">16898 4022 0,'-35'-36'16,"70"72"-16,-88-72 0,36 19 15,-1 34-15,18 19 16,0-19-16,0 36 16,18-17-16,-1-19 15,1 1-15,-1-1 16,1-17-16,0 18 0,-1-18 16,1 0-16,-18-18 15,18 1 1,-18-1-16,17 36 31,1 52-31,0-34 16,-18-1-16,17 0 0,1 18 15,-18-18-15,17 18 16,-17-35-16,-17 0 16,17-1-16,-18 1 0,1-18 15,-19 0-15,19-18 16,-36-17-16,35 17 15,-17-52 1,35 34-16,-18 1 16</inkml:trace>
  <inkml:trace contextRef="#ctx0" brushRef="#br0" timeOffset="21859.3114">17127 4145 0,'0'0'16,"36"-17"-16,-1-1 0,-17 0 16,17 18-16,-18-17 0,1-1 15,-18 0-15,-53 18 16,36-17 0,-19 34-16,19-17 15,-1 36-15,18-19 16,0 19-16,18-19 15,17 18 1,-17-35-16,52 18 16,-52-18-16,17 0 0,-17 0 15,52-18-15,-34 1 16,-1-18-16,0 17 16,0-17-16,-17 17 15,0 18 1</inkml:trace>
  <inkml:trace contextRef="#ctx0" brushRef="#br0" timeOffset="22465.5011">18733 4216 0,'0'0'16,"0"17"-16,-18-17 0,18-17 31,0-19-15,0 1-16,18-18 15,-1 18-15,1 0 0,17-18 16,-17 35-16,-1 0 16,1 18-16,0 0 0,17 36 15,-35-1 1,18 36-16,-18-36 16,17 35-16,-17-52 15,18 17 1,-1-17-16,1-18 0</inkml:trace>
  <inkml:trace contextRef="#ctx0" brushRef="#br0" timeOffset="22947.5466">19138 4128 0,'0'-18'0,"18"18"16,17-18-16,-17 1 15,17 17-15,-17-18 0,17-17 16,-17 17-16,-18 0 16,-18 1-1,-17 17 1,17 0-16,-35 35 16,35-17-1,18-1-15,-17-17 0,17 18 16,17 0-16,1-1 15,17 1-15,18 0 16,-17-18-16,-1 0 16,0 0-16,-17 0 15,-1 0-15,1-18 16,-18 0-16,0 1 16,0-19-1,0 19-15,18-1 0,-1 0 16,1 1-16,17-1 15,1 0-15,34 1 16,-35 17-16,18-18 16,-35 18-1,0 0-15,-36-17 32,-17 17-17</inkml:trace>
  <inkml:trace contextRef="#ctx0" brushRef="#br0" timeOffset="23312.2854">19614 3722 0,'0'0'16,"0"88"-16,0-35 16,18 0-16,-18 0 15,0 0-15,18 0 0,17 35 16,0-53-16,-17-17 0,17-1 15,0 1-15,1-36 16,-19-17 0,1 17-16,-18-17 0,0 0 15,0 0-15,-18 17 16,18-17-16,0 17 16,0 36-16,18 17 15,-18-17 1,18-1-16,-1 19 15,1-19-15,17 1 16,-17-1-16,0-17 0,-1 18 16,1-18-16,-18-18 15,0 1-15,0-1 16,0 1 0,0-1-16</inkml:trace>
  <inkml:trace contextRef="#ctx0" brushRef="#br0" timeOffset="23683.0101">20055 4075 0,'0'-18'32,"0"0"-17,18 18-15,-18-17 16,35-1-16,-17 18 16,0 0-1,-1 0-15,1 0 16,17 0-16,-17 0 15,-1 0-15,1 0 16,-18 18-16,-18-18 31,1 17-31,17 1 16,0 35 0,17-35-16,19 17 15,-19-18-15,19-17 16,-19 0-16,19 0 0,-19 0 0,1 0 15,-1 0-15,1-35 16,-18 18-16,0-1 0,-35-35 16,17 35-1,-35 1-15,36-1 16,-19 0-16</inkml:trace>
  <inkml:trace contextRef="#ctx0" brushRef="#br0" timeOffset="23917.9352">20532 4163 0,'17'0'32,"-17"-35"-32,0 17 15,0-17-15,0 17 16,0 0-16,0-17 15,18 35-15,-18-18 16,18 18 0,-1 0-16,1 0 0,-18 18 15,18-18-15,-1 0 0,-17 18 16</inkml:trace>
  <inkml:trace contextRef="#ctx0" brushRef="#br0" timeOffset="24162.3833">20655 3563 0,'0'0'15,"35"124"-15,-17-72 0,-18 19 16,18 0-16,-1-19 0,1 72 15,0-71 1,-1 35-16,-17-70 16,18 17-16,0-35 15,-1-18 1</inkml:trace>
  <inkml:trace contextRef="#ctx0" brushRef="#br0" timeOffset="24367.6453">20990 3933 0,'-53'18'16,"36"-18"-16,-19 18 15,-16-1 1,34 1-16,18 17 16,0-17-16,35 17 15,0-17-15,1 0 0,52-1 16,-53-17-16,-17 0 15,-1 0-15,1 0 0</inkml:trace>
  <inkml:trace contextRef="#ctx0" brushRef="#br0" timeOffset="27497.9136">15752 5151 0,'17'0'0,"1"0"16,17 17-16,18-17 0,0 0 15,17-17-15,1-1 0,70 0 16,-35-17-1,-71 35-15,1 0 16,-1-18-16</inkml:trace>
  <inkml:trace contextRef="#ctx0" brushRef="#br0" timeOffset="28221.4898">16087 5274 0,'0'0'0,"17"35"16,36 71-16,-35-53 15,17 0-15,0-18 0,-17-17 16,17 17-16,-17-17 0,0-1 16,-1-17-16,1 0 15,-36 0 1,1-35-16,-1 18 16,0-1-16,18 0 0,-17 18 15,34 0 1,1 18-1,0-18-15,17 18 16,-17-18-16,-1 17 16,-17-34-16,18 17 15,-18-18-15,0 0 0,0-35 16,0 36-16,17-36 16,1 35-1,17 1 1,-17 17-16,17 17 15,-17-17-15,17 18 16,-35-1 0,0 19-16,0-19 15,-17 1 1,17 0-16,0-1 16,17-17-1,1 0-15,17-17 16,-17 17-1,-18-18-15,17 0 0,-17 1 16,18-1-16,-18 0 16,0 1-16,0-1 15,18 18 32,-1 18-47,1-1 16,17 1-16,-17 0 15,0-1-15,-1 1 16,1-18 0,-18-18 15,0-17-31,17 17 16,-17-17-16,0 18 15,18-19-15,-18 19 16,0-1-16,18 18 0</inkml:trace>
  <inkml:trace contextRef="#ctx0" brushRef="#br0" timeOffset="28461.1212">17004 5539 0,'0'0'0,"18"-18"31,-1-17-31,-17 17 16,35 0-16,-35 1 16,36 17-1,-19 0-15,1 17 16,0 1-16,17 17 16,-17-17-16,-1 0 15,1-1-15,-1 1 0,1 0 0</inkml:trace>
  <inkml:trace contextRef="#ctx0" brushRef="#br0" timeOffset="28921.614">18327 4921 0,'0'88'0,"0"-176"0,0 229 15,0-70-15,17 70 16,1-70-16,0-1 16,52 89-1,-34-106-15,-1-36 16,18 1-16</inkml:trace>
  <inkml:trace contextRef="#ctx0" brushRef="#br0" timeOffset="29134.3188">18591 5486 0,'0'0'16,"-17"17"-16,17 1 0,0 0 15,17 17-15,1-17 0,17-1 16,1 1 0,17-18-16,-36-18 15,18 1-15,-17-1 16,-18-17-16,-18-1 15,1 1 1,-1 17-16,1 1 16,-1-1-16</inkml:trace>
  <inkml:trace contextRef="#ctx0" brushRef="#br0" timeOffset="29978.3664">18856 5609 0,'0'0'0,"0"-17"31,0-1-15,0 0-16,18-17 15,17 35-15,0-18 16,-17 1-16,-1 17 16,1 0-1,-18 17-15,18-17 16,-18 18-1,17-18-15,1 0 16,0 0 0,-1-18-16,1 1 15,0-1 1,-36 36 15,18-1-15,0 1-1,18-18 1,-1 0 0,-17-18-1,18 36 17,-1 53-17,1-36-15,0 53 16,-1-35-16,1 35 15,-18-53-15,-18 1 16,18-19-16,-35 1 16,17-36-1,-17-17-15,18 17 16,-1-35-16,18 18 16,0 18-16,18-19 0,-18 1 15,17 17-15,1 1 16,-1-1-16,19 18 0,17-18 15,-18 18-15,18-17 16,-18 17-16,0-18 16,1 1-1,-36-1-15,17 18 0,-34-18 16,17 1-16,-18 17 16,0-18-16,1 18 15,17 18-15,0-1 16,17 19-1,1-19-15,0-17 16,17 18-16,-17-18 0,17 0 16,0-18-16,0 1 15,-17-1-15,0 0 16,-1 1-16,1-1 0,0 0 16,-1 1-1,19-1-15,-19 18 0,1-18 16,-1 18-16,1 0 15,0 0-15</inkml:trace>
  <inkml:trace contextRef="#ctx0" brushRef="#br0" timeOffset="30152.1737">19985 5609 0,'18'-17'16,"-18"-1"-16</inkml:trace>
  <inkml:trace contextRef="#ctx0" brushRef="#br0" timeOffset="37814.3635">15998 6403 0,'0'-18'0,"-17"18"16,17-17 0,-18 17-1,1 0 1,-1 17-16,0 19 15,1-1-15,-1 18 0,18 0 16,-18 70-16,18-52 16,18 70-1,17-88-15,18 70 16,-18-88-16,18 36 16,-17-36-16,-19-35 15</inkml:trace>
  <inkml:trace contextRef="#ctx0" brushRef="#br0" timeOffset="44731.8535">16387 6597 0,'0'0'0,"17"18"47,1-1-47,-18 19 15,17 16-15,-17 1 16,0 36-16,0-54 16,-17 53-1,-1-53-15,1 18 16,-1-35-16,18-1 16,0-34-1,18-54 1,-1 36-16,1-71 15,-18 53-15,0-17 0,17 17 16,-17-18-16,0-17 16,18 53-16,-18-1 15,0 54-15,18 35 16,-18-18-16,35 89 16,-17-54-16,-18-17 15,17 0-15,19 0 16,-1 35-16,-18-70 15,19 17-15,-19-35 16,1-17 0,-18-36-1,-18 17-15,1-34 16,17 17-16,-18-35 16,18 52-16,-18-16 15,1 34-15,17 36 31,17-1-31</inkml:trace>
  <inkml:trace contextRef="#ctx0" brushRef="#br0" timeOffset="45238.4952">16880 6650 0,'18'0'15,"0"18"-15,-1 52 16,-17-17 0,18 0-16,0 53 15,-18-71-15,17 36 16,-17-54-16,18 1 0,-36-36 31,1-17-15,-1 0-16,0-36 15,18 36-15,-17-53 16,17 35-16,17-18 16,1 54-16,0 17 15,-1 17-15,19 36 16,-19 0-16,18 18 16,-17-36-16,35 35 15,-35-52 1,17 17-16,-17-35 15,-1 0 1,-17-17-16,0-19 16,0 1-16,0 0 15,0 0-15,-17-18 16,-1-36-16,0 19 16,1 35-16,-19-18 15,36 17-15,-17 19 16,-1-19-16,0 1 15,1 18-15,-1-1 16</inkml:trace>
  <inkml:trace contextRef="#ctx0" brushRef="#br0" timeOffset="46156.7172">18203 6879 0,'-17'-17'16,"17"-1"-16,-18 0 0,-17 1 16,17 17-16,1 0 15,-19 17-15,1 1 16,17 0-16,1-1 0,-1 18 15,0 18-15,18-35 16,18 17 0,0-35-16,17 18 15,0-18-15,18 0 16,-35-18-16,17-17 16,-17 17-16,-1-17 15,-17 17-15,0 1 16,-17 17-16,34 17 31,19 19-15,-19-19-16,1 1 0,35 0 15,-36-18-15,19 0 16,-19 0 0,-17-18-1,0-17-15,-17 17 16,-1-17-16,18 17 15,18 18 1,17 0 0,-17 18-1,17-1-15</inkml:trace>
  <inkml:trace contextRef="#ctx0" brushRef="#br0" timeOffset="46668.5508">18574 6967 0,'-18'0'15,"18"36"1,0-19-16,0 1 16,18 0-16,-1-18 0,1 17 15,17-17-15,-17-17 16,17-1-16,-17 0 15,0-35 1,-1 18-16,-17-35 16,0 17-16,0-18 15,0 18-15,18-35 16,-18 70-16,0-17 16,17 17-16,-17 54 15,0-19-15,0 89 16,0-53-16,0 0 15,-17 18-15,17-19 0,0 19 16,0-36-16,0 1 16,17-36-16,1 0 15,0-18 1,-1 0 0,19-17-16,-36 17 15,35 1 1,-17 17-16,-1 17 15,-17 19 1,0-19-16,18 19 16,-18-19-16,17 1 15,1-1-15,0-17 16,-1-17-16</inkml:trace>
  <inkml:trace contextRef="#ctx0" brushRef="#br0" timeOffset="46823.1519">19103 6879 0,'0'0'0,"0"18"15,18 17-15,-18 0 16,17-17-16,18 17 16,-17-17-16,0-18 15</inkml:trace>
  <inkml:trace contextRef="#ctx0" brushRef="#br0" timeOffset="46946.2965">19173 6809 0,'18'0'15</inkml:trace>
  <inkml:trace contextRef="#ctx0" brushRef="#br0" timeOffset="47324.6595">19297 6862 0,'0'0'0,"0"17"16,-18 1-16,18-1 0,0 19 15,18-1-15,-18-17 16,35 17-1,-17-35-15,35 0 16,-36 0-16,1-18 16,0 18-16,-18-35 15,0 17-15,-18-17 16,0 17-16,-17-17 16,35 18-16,-17-1 15,34 18 1,18-18-16,-17 18 15,53 0-15,-54 0 16,19 0-16,34 0 16,-35-17-1,-52 17 1,-19 0 0,19 0-16,-1 0 15</inkml:trace>
  <inkml:trace contextRef="#ctx0" brushRef="#br0" timeOffset="47519.5988">19509 6579 0,'0'71'15,"0"-142"-15,17 195 0,-17-89 16,18 0-16,0 1 0,-18 17 0,17-18 15,-17 0-15,18 0 0,-18 18 16,0-35-16,0 0 16</inkml:trace>
  <inkml:trace contextRef="#ctx0" brushRef="#br0" timeOffset="47875.1209">19632 6932 0,'0'0'16,"18"0"-16,-1 18 0,19-18 16,-19 0-16,1 0 15,0-18-15,-1 18 0,1-35 16,-18 17-1,0 1-15,0-1 16,-18-17-16,1 17 16,-1 18-16,0 0 15,18 18 1,0 17-16,18-17 16,0 17-16,-1-18 15,18 19 1,-17-19-16,0 1 15,-1-18-15,1 0 16,0 0-16</inkml:trace>
  <inkml:trace contextRef="#ctx0" brushRef="#br0" timeOffset="48118.8945">19967 6844 0,'-35'18'16,"17"-1"-16,18 18 16,0-17-16,0 0 15,36 35-15,-19-36 16,19 1 0,-19-18-16,1 0 0,17 0 15,-17-18 1,-18 1-1,-18-1 1</inkml:trace>
  <inkml:trace contextRef="#ctx0" brushRef="#br0" timeOffset="48514.1305">20055 6809 0,'18'0'16,"0"-18"-1,-1 18-15,36-18 16,-35 18-16,17 0 15,-17 0 1,-36-17 0,1-1-16</inkml:trace>
  <inkml:trace contextRef="#ctx0" brushRef="#br0" timeOffset="48719.9272">20144 6544 0,'0'0'15,"0"18"-15,0-1 0,0 1 16,0 17-16,0 1 0,0 16 16,0-16-16,0 17 15,17-18-15,-17 0 0,36 36 16,-19-54-16,18 19 16,1-19-16,-19-17 15,1 0-15,0-17 16,-1-1-16</inkml:trace>
  <inkml:trace contextRef="#ctx0" brushRef="#br0" timeOffset="49160.3275">20338 6897 0,'17'35'16,"1"-17"0,0-1-16,-18 1 0,35 0 15,-18-1-15,1-17 16,0 0-1,-18-17 1,0-1 0,0 0-16,0 1 15,17 17-15,1 0 16,0 0 0,-1 0-1,1 17 1,-18-34-1,18 17 1,-1 0-16,-17-18 0,18 18 16,0 0-16,-1 0 15,1 0-15,-1 0 16,1 0-16,0 0 16,-18 18 30,17-1-30,19-17 0,-19 18-16,19-18 15,-19 0 1</inkml:trace>
  <inkml:trace contextRef="#ctx0" brushRef="#br0" timeOffset="49704.043">21819 6773 0,'0'0'0,"-17"-17"0,-1 17 15,-17-18-15,-1 18 0,-16 0 16,16 0-16,19 18 16,17-1-16,0 1 15,17 53-15,1-54 16,35 54-16,0-18 15,0 0 1,-18-36 0,-35 1-16,-18-1 15,-17-17 1,0 0-16,17 0 16,-17 0-16,17 0 0,1 0 0,-1 0 15,0 0-15,18-17 16</inkml:trace>
  <inkml:trace contextRef="#ctx0" brushRef="#br0" timeOffset="50032.6146">21872 7020 0,'0'0'16,"53"-17"-16,0-1 15,-18 0-15,-17 1 0,35-19 16,-35 19-16,-18-18 16,0 17-1,-36 18 1,19 0-16,-1 18 0,-17 17 16,17-18-16,0 19 15,18-19-15,36 19 16,-19-19-16,36-17 15,-17 0 1,16 0-16,-34-17 16,35-1-16,-35 0 15,-1 1-15</inkml:trace>
  <inkml:trace contextRef="#ctx0" brushRef="#br0" timeOffset="50371.2515">22260 6879 0,'0'0'0,"-17"0"16,-1 18-16,18-1 15,0 19-15,0-19 16,0 1-16,18 0 16,-1-1-16,19-17 15,-19 0-15,1 0 16,-18-17 0,0-1-1,0 0-15,0 1 16,0-1-16,17 18 31,-17 18-31,18-18 16,-18 17-16,18-17 15,-18 18-15,17-18 16,-17-18 0,18 1-1,-18-1-15,18 0 16,-1 18-16,-17-17 15,18 17-15,0 0 16,-1 0-16</inkml:trace>
  <inkml:trace contextRef="#ctx0" brushRef="#br0" timeOffset="50637.9986">22578 6950 0,'0'35'0,"0"-70"0,17 70 16,1 0-16,0-17 15,35 0 1,-18-18-16,-17 0 0,-1 0 16,1-18-16,-1-17 0,-17 17 15,0-35 1,0 18-16,0-53 15,18 52-15,-18-69 16,0 69-16,0-70 16,0 89-16</inkml:trace>
  <inkml:trace contextRef="#ctx0" brushRef="#br0" timeOffset="50871.987">22807 6473 0,'0'18'0,"0"-36"0,0 54 16,0-1-16,0 18 16,0 0-16,0 17 0,0-17 0,0 18 15,0 35 1,0-53-16,18-18 0,-18 0 15,0-17-15,17 17 16,1-35-16,0-35 16,-1 17-16,19-17 15,-19 35-15,1-18 16,35 18-16,-36 0 16,19 36-1,-36-1-15,17 0 16,1-17-16,0-1 15,-18 1-15</inkml:trace>
  <inkml:trace contextRef="#ctx0" brushRef="#br0" timeOffset="51150.3188">23019 6279 0,'17'18'0,"19"0"16,-1 17-16,-17 0 15,17 1-15,53 87 16,-35-52-16,18 70 15,-36-71-15,-18 1 16,-17-18-16,0 17 0,0 36 16,-17-53-16,-18 18 15</inkml:trace>
  <inkml:trace contextRef="#ctx0" brushRef="#br0" timeOffset="61527.3618">15240 3986 0,'18'0'16,"-18"-17"0,0 34 218,0 1-234,0 0 31,17-18-15,1-18 0,-18 0-1,0 1 1,0-1-16,18 18 47,-1 0-32</inkml:trace>
  <inkml:trace contextRef="#ctx0" brushRef="#br0" timeOffset="63240.9047">15258 5433 0,'0'17'31,"17"-17"-15,-17 18 0,18-18-16,-18-18 31,-18 18 0,1 0-15,17-17-16,-18 17 0,0 0 15,36 0 1,0 0 15,-1 0-31,1-18 16,0 18-16,-18-17 15</inkml:trace>
  <inkml:trace contextRef="#ctx0" brushRef="#br0" timeOffset="74274.1124">22154 4110 0,'18'0'31,"0"0"-15,-1 0-1,1 0-15,17-18 16,-17 18-16,17 0 15,0 0-15,36 0 16,-36 0-16,1 0 0,17 0 16,17 0-1,-35 0-15,1 0 0,34-17 16,-35-1 0,-35 0-16,18 18 15,-18-17-15,0-1 16,0 0-16,-18-35 15,18 18-15,-17-18 16,17 18-16,0-36 16,0 36-16,17-53 15,-17 53-15,18-36 16,0 36-16,-1 17 0,1-52 16,0 34-1,-1-17-15,-17 18 16,18-35-16,-18 34 15,18 1-15,-18 0 0,0 0 16,0 17-16,-18-35 16,18 18-16,0 17 15,-18-17-15,-17 0 16,17 17-16,-17-17 16,17 17-16,-17 0 15,18 18-15,-36-17 0,17-1 16,-17 18-16,1-18 15,-19 1-15,-70-1 16,70 18-16,-17 0 16,0-18-16,-18 18 0,0-17 0,0 17 15,-229-35 1,88 17 0,-17 0-16,140 18 15,-17-17-15,0 17 0,-141-18 16,158 18-16,-158-18 15,141 1-15,-159-1 16,159 18 0,-159-18-16,141 1 15,-140 17-15,157 0 16,-16-18-16,17 18 0,-18-17 16,-123-1-16,141 18 15,-142-18 1,142 18-16,0 0 0,0 0 15,0 0-15,17-17 0,-17 17 16,0 0-16,0 0 0,-124 0 16,124 0-16,18 0 15,-124 0 1,123-18-16,1 18 0,-18 0 16,17 0-16,1 18 0,-142-18 15,142 0-15,-124 17 16,123-17-16,-140 18 15,140-18-15,-123 0 16,142 0-16,-142 18 16,123-18-1,1 0-15,-107 17 16,107-17-16,-106 18 16,105-18-16,1 17 15,17-17-15,-123 18 16,105-18-16,-105 18 15,105-18-15,-105 17 16,123 1-16,-17-18 16,17 0-16,-123 18 15,123-18-15,-106 17 0,124-17 16,-18 0-16,0 0 16,-88 0-16,106 0 15,-18 0-15,-88 18 16,106-18-16,0 0 0,0 0 15,-71 0-15,71 0 16,-71-18 0,71 18-16,-71 0 15,71 0-15,0 0 0,-1 0 16,-87 0-16,105 0 16,-87-17-1,69 17-15,19 0 16,-18-18-16,17 18 0,-88 0 15,71-18-15,0 18 0,0 0 16,0 0-16,-71-17 16,71 17-16,-53 0 15,52 0-15,-34 0 16,52 17-16,18-17 16,0 18-16,-52 0 15,69-18-15,1 0 0,17 0 16,-17 17-16,18-17 15,34 0 32,-17 18-31,0 0 156,0-1-172,0 18 15,0 1 1,0 17-16,0-18 16,0 0-16,0 36 15,0-36-15,18-17 16,-18 17-16,17 36 0,-17-54 16,18 36-1,-18-35-15,18-1 16,-18 1-16,0 0 15,0-1-15,17-17 0,-17 18 16,-17-18 0,-19 0-1</inkml:trace>
  <inkml:trace contextRef="#ctx0" brushRef="#br0" timeOffset="74563.7154">5292 3016 0,'0'0'0,"17"53"16,1-18-16,-18 1 16,53 17-1,-35-18-15,-1 0 0,18 0 16,18 18-16,-35-35 15,17-18-15,1 0 0,-1 0 16,35-35-16,-34-1 16,34-34-1,-52 17-15,17 18 0,0-1 16,-17 1-16,0 0 0,-1 17 16</inkml:trace>
  <inkml:trace contextRef="#ctx0" brushRef="#br0" timeOffset="77653.9764">5821 6350 0,'0'18'16,"17"-1"-16,-17 54 16,0-1-1,18 107-15,0-71 16,-18 105-16,17-17 15,-17-105-15,18 34 16,0-70 0,-18-18-16,17-17 0,1-18 15</inkml:trace>
  <inkml:trace contextRef="#ctx0" brushRef="#br0" timeOffset="77905.6073">5680 7108 0,'0'0'0,"0"53"15,53 71 1,-36-54-16,36 54 16,-18-71-16,1-18 0,17 0 15,-18-17-15,53 17 16,-53-35-16,-17 0 0,35-35 15,-18 17-15,-17 1 16,0-19-16,-18 19 16,0-18-1,0 17-15,0 0 16</inkml:trace>
  <inkml:trace contextRef="#ctx0" brushRef="#br0" timeOffset="78383.4014">6615 6879 0,'0'106'16,"0"-212"-16,0 265 0,17-53 15,-17-71-15,0 0 16,18-17-16,-18 17 16,0-52-16,0-19 15,0 1 1,-18-36-16,18 19 16,0-1-16,0 0 0,0-71 15,0 71-15,18 0 16,0 53-16,17 18 15,-18 35 1,1-18-16,35 89 16,18-18-1,34-18-15,-16-71 16,-37-17 0,-16-35-16,-1-35 15,-35 34-15,0-87 16,0 70-16,-35 0 15,17-18-15,-17 19 16,0-1-16,17 17 0,-17 1 16,-1 35-16</inkml:trace>
  <inkml:trace contextRef="#ctx0" brushRef="#br0" timeOffset="113419.8646">4163 8026 0,'0'35'15,"35"53"1,-35-35-16,18 106 15,-18-89-15,17 89 16,-17-71-16,18 36 16,0-71-16,-1 17 15,19-34 1,-19-36-16</inkml:trace>
  <inkml:trace contextRef="#ctx0" brushRef="#br0" timeOffset="113624.8318">4551 8308 0,'17'159'16,"-34"-318"-16,34 388 0,1-141 0,17 54 15,-17-90 1,0 1-16,17 36 0,-17-54 15,-18 0 1,0-17-16</inkml:trace>
  <inkml:trace contextRef="#ctx0" brushRef="#br0" timeOffset="113763.5883">4445 8678 0,'0'0'15,"53"0"-15,-18 18 0,36-18 16,-36 0-16,36 18 16</inkml:trace>
  <inkml:trace contextRef="#ctx0" brushRef="#br0" timeOffset="113880.4757">4798 8819 0,'35'36'16,"-70"-72"-16,88 89 16</inkml:trace>
  <inkml:trace contextRef="#ctx0" brushRef="#br0" timeOffset="114375.6055">5009 8731 0,'-17'36'0,"34"-72"0,-52 72 16,35 16-16,0-34 16,0 0-16,18-1 15,-1-17-15,36 0 16,-35 0-16,0-17 16,-1-1-1,-17 0-15,0 36 31,0 0-31,36 52 16,-36-17-16,17 0 16,36 53-16,-35-71 15,-1 53-15,1-70 16,-18 17-16,0-17 16,-18-18-16,-17 18 0,17-1 15,-52-17 1,35-17-16,-36-19 15,53 19-15,-34-54 16,34 18-16,18 0 16</inkml:trace>
  <inkml:trace contextRef="#ctx0" brushRef="#br0" timeOffset="114770.4152">5327 8502 0,'0'0'16,"35"141"-16,-35-88 0,18 53 15,0-71 1,-18 0-16,17 18 15,-17-35-15,18-18 16,-18-18 0,0 1-16,17-19 15,-17 19-15,18-19 16,0 19-16,-1 17 16,1 0-16,17 35 15,-17-17-15,0-1 16,-18 1-16,17 0 0,1 17 15,-1-17-15,-17 17 16,0-18 0,0 1-1</inkml:trace>
  <inkml:trace contextRef="#ctx0" brushRef="#br0" timeOffset="115021.403">4904 8396 0,'-18'0'16,"36"0"-16</inkml:trace>
  <inkml:trace contextRef="#ctx0" brushRef="#br0" timeOffset="116155.5275">6756 8467 0,'0'17'16,"17"36"0,-17-17-16,18 34 15,0-35-15,17 36 16,0-36-16,0-17 16,-17-1-16,0-17 15,-1-35-15,1 0 16,0 0-16,-18-54 15,0 54-15,0 0 16,-18 0-16,18-1 0,0 1 16,18 35-1</inkml:trace>
  <inkml:trace contextRef="#ctx0" brushRef="#br0" timeOffset="116705.5034">7285 8590 0,'-35'-35'0,"70"70"0,-88-70 15,35 35-15,-17 0 16,17 18-16,18-1 16,0 18-16,0 18 15,18-17-15,17-1 16,-17-17-16,17-1 15,-17 1-15,0-18 0,-1 0 16,1 0-16,-1-18 0,-17 1 16,18-1-16,-18-35 15,-18 35-15,1-17 16,17 17-16,-18 1 0,1 17 16,17 17-1,17 1-15,1 0 16,17-1-1,-17 1-15,-1-18 0,1 18 16,-18-36 15,0 0-31,-18-35 16,18 36-16,0-1 16,0 1-16,0-1 15,18 0-15,0 18 0,-1 0 0,36 0 16,-35 0-16,-1 0 15,19 18-15,-19 0 16,1-1-16,-18 18 16,18-35-16,-18 36 15,0-19-15,0 1 16,17 0 0,-17-1-16,18-17 15</inkml:trace>
  <inkml:trace contextRef="#ctx0" brushRef="#br0" timeOffset="117288.6412">7920 8537 0,'-35'18'16,"17"-18"-16,-17 35 15,17-17-15,18-1 0,-18 36 16,18-35-16,18 0 15,0-1-15,-1 1 16,36-18-16,-35 0 16,17 0-1,-17-18-15,-1 1 0,-17-1 0,0-17 16,-17 17 0,-1-17-16,1 17 15,17 1 1,0 34-16,0 1 15,17 35 1,1-36-16,-1 1 0,19 17 16,-19-17-16,1-18 15,0 0-15,-18-18 16,0-17 0,0 17-16,0-17 15,17 17-15,1-17 16,0 35-1,-1 0 1,1 18-16,-18 17 16,17-17-16,1 17 15,-18 0-15,35 1 16</inkml:trace>
  <inkml:trace contextRef="#ctx0" brushRef="#br0" timeOffset="117646.4653">8378 8555 0,'0'18'16,"18"17"-1,0-18-15,17 19 16,-17-19-1,35 1-15,-36-18 16,1-18-16,0 1 16,-18-36-1,0 35-15,0 1 16,0-1-16,-36-17 16,19 35-1,17 35 1,17-17-16,1 17 0,0-18 0,17 19 15,18-1 1,-18-17-16,0-1 0,1-17 16,34 0-16,-52 0 15</inkml:trace>
  <inkml:trace contextRef="#ctx0" brushRef="#br0" timeOffset="117912.4989">8784 7920 0,'0'0'0,"71"35"16,-36-17-16,71-1 16,-53 1-16,53 17 15,-89-17-15,19 35 16,-36-35-16,-18 52 15,0-35-15,-35 54 16,36-72-16,-19 36 16,19-18-16,17 18 15,0-35-15,0 0 16</inkml:trace>
  <inkml:trace contextRef="#ctx0" brushRef="#br0" timeOffset="118022.9071">9296 8696 0,'0'0'16,"17"0"-16,-34 0 16,-1 18-1</inkml:trace>
  <inkml:trace contextRef="#ctx0" brushRef="#br0" timeOffset="120085.9419">3634 9578 0,'-18'-35'0,"36"70"0,-54-70 16,1 35-16,17 17 15,-34 71-15,34-35 16,0 89 0,18-54-16,0 53 15,18-71-15,17 36 16,-17-53-16,35 18 16,-36-36-16,54 0 15,-53-35-15,-1 0 16</inkml:trace>
  <inkml:trace contextRef="#ctx0" brushRef="#br0" timeOffset="121766.5941">4128 10089 0,'0'0'0,"-18"0"0,-17-17 16,-1 34-16,19 1 16,-19 35-16,19-18 15,17 1-15,0-1 16,17 0-16,1-17 0,35 17 16,-35-35-16,17 0 15,0 0-15,0-18 0,18-17 16,-17 0-16,-19-53 15,-17 52-15,-17-69 16,-1 52-16,0 0 16,-52-35-1,-1 17-15,36 53 16,17 1-16,-17 34 16,17 72-1,36-37-15,35 54 16,-18-35-16,53 35 15,-52-71-15,17 0 16,0 0-16,-1 1 0,19-19 16,-36 1-16,-17-18 15</inkml:trace>
  <inkml:trace contextRef="#ctx0" brushRef="#br0" timeOffset="122522.1181">4463 10231 0,'0'0'0,"17"0"32,1 0-17,0-18-15,-1 18 0,18-18 16,-35 1-16,18-19 16,0 19-1,-18-19-15,-18 1 16,0 18-16,1-1 0,-18 0 15,-18 18 1,35 0-16,0 18 0,1 17 16,17 0-16,0-17 15,35 17-15,-17-17 16,-1 0-16,1-1 16,17-17-16,-17 0 0,-1 0 15,19 0-15,-19 0 0,1 0 16,0 0-16,-1 0 15,1 0 1,17 36 0,-17-19-16,17 1 15,0-1-15,1 1 16,-19-18-16,1 0 16,0-18-16,-1 1 0,-17-18 15,-17-18 1,-1 35-16,-17-35 15,17 18-15,0 0 16,18 17-16,18 18 16,-18-18-16,35 18 15</inkml:trace>
  <inkml:trace contextRef="#ctx0" brushRef="#br0" timeOffset="122945.4219">5592 9895 0,'-36'0'15,"72"0"-15,-107 0 16,53 18-16,1 0 0,-19 17 16,36-17-16,18 35 15,17-18-15,18 18 16,-17-36-16,52 1 15,-53 0-15,0-1 16,-17 1-16,-36-18 31,-35 0-15,18 0-16,-35 0 16,34-18-16,19 18 0,-1 0 15</inkml:trace>
  <inkml:trace contextRef="#ctx0" brushRef="#br0" timeOffset="123468.9371">5838 10089 0,'0'0'16,"18"0"-16,-18-17 0,0-1 16,0 1-1,0-1-15,0 0 16,-18 1-16,-17 17 15,18 17 1,-1 1 0,18 0-16,0-1 15,0 1-15,18-1 0,-1-17 16,-17 18-16,35-18 0,1 0 16,-19 0-16,19 0 15,-36-18 1,17 1-1,-17-1-15,0 1 16,18 17-16,0-18 16,-1 18-16,19-18 15,-19 18-15,1 0 16,17 0 0,-17 0-16,-1-17 15,1 17-15,-18-36 16,-18 19-16,1-19 15,17 19-15,-18 17 16,0-18-16,18 1 16,0 34-1,0 36 1,18-18-16,0 36 16,-1-36-16,-17 0 0,18-17 15,35 35 1,-35-35-16,-1-18 15</inkml:trace>
  <inkml:trace contextRef="#ctx0" brushRef="#br0" timeOffset="124002.3765">7267 10125 0,'18'70'16,"-36"-140"-16,54 193 0,-19-70 15,1 18-15,-1-1 0,1 1 16,0-18-16,17 53 16,-17-71-16,-18-18 0,-18-17 15,18-17-15,-18-1 16,-17-17-16,17-18 0,-34-53 15,34 36-15,-17-72 16,17 72 0,36-71-16,-1 88 15,71-18-15,-52 71 16,52-17 0,-53 34-16,-17 1 0,-1 0 15,-17 17-15,-17 18 16,-18-18-16,-36 0 15,36 1-15,-18-19 16,35-17-16</inkml:trace>
  <inkml:trace contextRef="#ctx0" brushRef="#br0" timeOffset="124374.569">7638 10001 0,'0'0'15,"0"36"-15,0-19 0,0 1 16,17-36 15,-17 1-15,18-1-16,-18 0 16,0 36 15,0 0-16,18-1-15,-1-17 16,1 0 0,-1 0-1,1-17-15,0-19 16,-18 19-16,0-19 16,0 19-16,17-1 0,-17 0 15,18 18 1,0 0-16,35 36 15,-36-19-15,1-17 16,17 18-16,-17-18 0</inkml:trace>
  <inkml:trace contextRef="#ctx0" brushRef="#br0" timeOffset="124775.6588">8114 9719 0,'0'0'15,"0"-106"-15,-18 53 0,-17-53 16,17 71-16,18 0 16,-17 17-16,17 36 15,0 0-15,0 17 0,0 71 16,17-53-16,-17-1 16,0 19-16,18 35 15,0-53-15,-1 17 16,-17-34-16,0-19 15,0 19-15,-17-36 16,-1-18 0,18 0-16,-18 1 0,1-36 15,17 35-15,-18-35 16,36 53 0,-1 0-1,19 0-15,-19 18 16,1-18-16,17 17 0,-17-17 15,17 0-15,-17 0 16,-1 0-16,1 0 0,0 0 16,-18 18-1</inkml:trace>
  <inkml:trace contextRef="#ctx0" brushRef="#br0" timeOffset="125119.7149">8343 9860 0,'-17'0'0,"34"0"0,-52 18 16,35 17-1,18-17-15,-18-1 16,17 1-16,1 0 0,-18 17 16,17-35-16,19 18 15,-19-18-15,1 0 16,0 0-16,-18-18 0,0-17 16,0 17-16,-18-35 15,18 35-15,-18-17 16,1 35-1,17-17-15,-18 17 16</inkml:trace>
  <inkml:trace contextRef="#ctx0" brushRef="#br0" timeOffset="125325.2088">8555 10037 0,'0'0'16,"0"-18"-1,0 0-15,0 1 0,0-19 16,18-17-16,-18 18 16,0 18-16,17-19 15,-17 19 1,18-1-16,-18 36 16,17-1-1</inkml:trace>
  <inkml:trace contextRef="#ctx0" brushRef="#br0" timeOffset="125793.1187">8731 10019 0,'18'18'15,"-36"-36"-15,54 36 0,-19-18 16,-17-18 0,0-35-16,0 18 15,18 17-15,-18-35 16,0 36-16,0-19 16,0 54-1,0 17 1,0-17-16,0 35 15,0-18-15,0 0 16,17-17-16,1-18 16,0-18-1,-18 1-15,17-1 16,1 0-16,-18 1 16,18-19-16,-18 19 15,17 17-15,1 0 16,-18 17-16,18 19 15,-1-19-15,-17 1 16,18 35 0,17-18-16,-17-17 15,17-1-15,-17 1 16</inkml:trace>
  <inkml:trace contextRef="#ctx0" brushRef="#br0" timeOffset="126276.4866">9190 9913 0,'0'0'0,"-18"0"16,1 0-16,-19 35 16,36-17-16,-17 0 15,17-1-15,17 1 0,1 17 16,0-17-16,17-18 15,-17 17-15,-1-34 16,-17-1 0,18-17-16,-18 0 15,0 17-15,-18 0 16,18 1-16,0 34 31,18 1-15,-18 0-1,17-18-15,1-18 32,-18-17-17,18 17-15,-18 0 16,0 1-16,17 17 16,1 0-16,0 0 15,-18 17 1,17 19-16,-17-19 15,0 1-15,0 0 16,18-1-16,-18 1 0,0 0 16,18-1-16,-1-17 15,1 18-15</inkml:trace>
  <inkml:trace contextRef="#ctx0" brushRef="#br0" timeOffset="126635.5904">9402 9984 0,'0'0'15,"-18"35"-15,36-17 16,17 17-16,-18-35 16,54 0-16,-36 0 15,36-18-15,-54 18 16,1-17-16,0-1 15,-18 0-15,0 1 0,0-19 16,-18 19-16,-17-1 16,0 18-16,-1 0 15,19 18-15,-1-1 16,18 1-16,18 17 16,-1-17-16,19 0 15,-1-1-15,35 18 16,-34-17-16,-19-18 15,19 0-15,-1 0 0,18 0 16,-36-18 0</inkml:trace>
  <inkml:trace contextRef="#ctx0" brushRef="#br0" timeOffset="126866.3374">9878 9119 0,'0'0'0,"53"36"15,53 69-15,-54-34 16,37 88 0,-54-89-16,0 18 0,0 89 15,-17-89-15,-18 0 16,-18 53-16,-17-70 15,-35 35-15,17-53 16</inkml:trace>
  <inkml:trace contextRef="#ctx0" brushRef="#br0" timeOffset="130970.0861">11465 9701 0,'-35'0'16,"70"0"-16,-88 0 0,53 18 15,18-18-15,0 0 16,17 0-16,18 0 15,0 0-15,106 0 16,-54-18-16,125 18 16,-107 0-16,177-17 15,-141 17-15,-1 0 0,160-18 16,-177 18 0,124-18-16,-159 1 15,-36-1-15,1 18 0,-36-17 16,0-1-16</inkml:trace>
  <inkml:trace contextRef="#ctx0" brushRef="#br0" timeOffset="131214.8103">13547 9437 0,'88'17'15,"-176"-34"-15,229 34 0,-71 1 16,1 0-16,17-1 15,106 1-15,-88-18 16,-18 18-16,0-1 0,18 19 16,-88-1-16,-18-18 15,-35 54 1,-54 0-16,19-54 16,-1 19-16,-70-1 15,71-18-15,-54 19 16,54-19-16</inkml:trace>
  <inkml:trace contextRef="#ctx0" brushRef="#br0" timeOffset="131576.2059">12294 10248 0,'0'0'16,"18"35"-16,53 18 16,-36-17-16,18-1 15,17 0-15,89 36 16,-88-36-16,-1 0 0,-17-17 16,18 0-16,-18-1 15,-18-17-15,0 0 0</inkml:trace>
  <inkml:trace contextRef="#ctx0" brushRef="#br0" timeOffset="131754.4576">13176 10389 0,'-17'53'16,"-1"-17"-16,0 34 15,1-17-15,-1 53 16,18-53-16,0 17 15,0 36-15,0-35 0,35 35 16,-35-54 0</inkml:trace>
  <inkml:trace contextRef="#ctx0" brushRef="#br0" timeOffset="133629.0259">16087 8961 0,'17'35'0,"1"53"16,0-17-16,-18 34 0,17 107 16,-17-106-16,0 70 15,0-105 1,0-1-16,0-17 16,-17-70-1,17-71-15,-18 35 16,18-89-16,-18 72 15,18-18-15,0 17 0,0-88 16,0 107-16,18-1 16,0 17-1,-1 36-15,1 18 16,0 17-16,-1 71 16,1 18-1,-18-54-15,17-17 0,19 18 16,-19-54-16,36 1 15,-17-53-15,-19 17 16,36-70-16,-35 35 16,17-71-1,-35 71-15,18-17 0,-1 35 0,-17-18 16,36 35 0,-19 18-16,1 71 15,-1-18-15,-17 17 16,0 1-16,18-1 0,0 54 15,17-54-15,18 36 16,-35-71-16,17-17 16</inkml:trace>
  <inkml:trace contextRef="#ctx0" brushRef="#br0" timeOffset="133873.24">16969 9490 0,'-36'17'15,"72"-34"-15,-72 52 0,36 0 0,0 18 16,0-18-16,53 18 16,-35-35-16,17-18 15,18 18-15,-18-18 16,1-18 0,-36-17-16,17-1 15,-34 1-15,-19-18 16,19 36-16,-19-19 15,19 36-15,-1 0 16,18 18-16</inkml:trace>
  <inkml:trace contextRef="#ctx0" brushRef="#br0" timeOffset="134278.8075">17304 9648 0,'0'-17'16,"0"34"-16,-18-34 0,0-1 15,1 18-15,17-17 16,17 17 15,19-18-15,-19 18-16,19 0 16,-1 0-16,0-18 15,1 18-15,16-17 16,-34-1-16,35 0 15,-35 18-15,-1-17 16,-34 17 0,-1 0-16,0 0 15,-17 17-15,17 1 16,-17 0-16,35-1 16,0 1-16,35 17 15,18 0 1,0-17-16,-17-18 0,52 0 15,-18 0 1,-34-18-16,-19 1 16,-34-1-16,-36 1 15</inkml:trace>
  <inkml:trace contextRef="#ctx0" brushRef="#br0" timeOffset="135408.0432">19050 9366 0,'0'0'16,"-53"0"-16,35 0 0,-34 18 16,34 17-16,0 0 15,18 1 1,18-1-16,0 0 15,17-17-15,0 0 16,18-18-16,-18-18 16,1-17-16,-19-1 15,1-34 1,-18 17-16,-18 0 16,1 0-16,-1-17 0,-35-54 15,18 71-15,-18-53 16,18 71-16,17 17 15,18 54 1,0 87-16,18-52 16,-1-1-16,18 18 0,1-17 15,70 70-15,-54-106 16,1 18-16,0-35 0,0 17 16,35-17-1,-52-18-15,17-18 16,-53 1-16,0-36 15,0 17-15,-36-17 16,19 36-16,-19-1 16,19 18-16,-18 0 15,35 18-15,0-1 16,0 1-16,17 35 16,1-18-16,17-17 15,-17 0-15,17-1 0,18 1 16,-18-1-16,0-17 15,-17-17-15,-18-1 16,0-17 0,0 17-16,-35-17 15,17 17-15,36 36 47,35-18-31,-36 18-16,1-18 0,0 0 15,17 0-15,-17 0 16,-18-18 0,-18 0-1,0 18-15,1-35 16,17 17-16,17 1 16,1-1-16,52 18 15,-34-17 1,17 17-16,35-18 15,-53 0-15,0 18 16,-17-17-16,0 17 0,-18-18 16,-18 0-16,-17 1 15,17-1-15</inkml:trace>
  <inkml:trace contextRef="#ctx0" brushRef="#br0" timeOffset="135563.9677">19897 9066 0,'17'106'16,"-34"-212"-16,34 283 0,1-71 15,-18-53-15,18 35 16,-1-35-16,1 17 16,0-52-16,-1-1 15</inkml:trace>
  <inkml:trace contextRef="#ctx0" brushRef="#br0" timeOffset="135925.1305">20214 9349 0,'0'0'16,"-53"0"-16,36 35 0,-19 18 16,36-18-1,18 18-15,0-18 16,52 1-16,-52-19 15,52-17-15,-52 0 16,0 0-16,-1-17 16,1-1-16,-18-53 15,-18 36-15,18 0 16,-35-18-16,17 35 16,18 1-16,-17 17 15,34 17 1,-17 19-16,53-1 15,-35 0-15,52 18 16,-34-35-16,-19-1 0,19-17 16,-1 18-16,0-18 15,-17 0-15,0 0 0</inkml:trace>
  <inkml:trace contextRef="#ctx0" brushRef="#br0" timeOffset="143104.0313">16087 10530 0,'0'36'0,"35"52"15,-35-35-15,35 88 16,-17-53-16,17 53 16,-17-70-16,-18-18 0,17-18 15,-17 0 1,0-52-16,-35-72 15,18 37-15,-19-19 16,19-17-16,-1 17 0,18-17 16,-18-53-16,36 70 15,35-17 1,-18 71-16,36-1 16,-36 18-16,18 35 15,-35 0-15,-1 54 16,-34-54-16,-1 18 15,0-18-15,-17 0 0,0 1 16,-36 17-16,54-36 16,-36 18-16,53-17 15,0 0-15,0 17 0,53 0 16,-18 1-16,35-1 16,-17 0-16,18 0 15,-36-17 1,36 0-16,-36-18 15</inkml:trace>
  <inkml:trace contextRef="#ctx0" brushRef="#br0" timeOffset="143727.5426">16563 11042 0,'0'0'0,"18"0"15,34 0 1,-16 0-16,34-35 15,-34 35 1,-1-18-16,-35 0 0,18 1 16,-36-1-16,-17 18 15,-1 0-15,-34 18 16,52-1-16,-17 19 16,17-1-16,18 18 15,18-18-15,35 0 16,0-35-16,-18 0 15,18 0-15,0 0 0,0 0 16,35-35-16,-53 18 16,-17-19-1,-1 19-15,-34-19 16,-18 36-16,-1-17 16,1 34-16,0 19 15,17-1-15,18 0 0,0 0 16,18-17-16,35 35 15,-36-53-15,54 18 16,-36-36-16,18 0 16,-35 1-16,-1-36 15,-17 35-15,0 1 16,0-1-16,-17 36 16,17-1-1,0 54-15,17-36 16,1 71-16,0-53 15,-1 35 1,1-35-16,-18-18 0,0-17 0,0 35 16,-18-53-1,1 0-15,-1 0 0,-35-18 16,18-17-16,-18-18 16,35 18-16,-17-36 15,17 36-15,18-71 16,18 71-16,17-18 15</inkml:trace>
  <inkml:trace contextRef="#ctx0" brushRef="#br0" timeOffset="144060.5945">17321 10989 0,'0'53'16,"0"-106"-16,0 141 0,0-52 0,18 52 15,-18-71-15,18 19 16,17-19-1,-17-17-15,-1 0 0,1-35 16,-18 17-16,18-17 16,-18 0-16,0-36 15,0 36-15,0-18 16,-18 35-16,36 18 16,-1 53-1,1-35-15,17 17 16,-17 1-16,-1-36 15,1 17-15,0 1 0,17-1 16,-17-17-16,-18-17 16,0-18-1,-18 17-15,18-17 16,-18-1 0,18-52-1</inkml:trace>
  <inkml:trace contextRef="#ctx0" brushRef="#br0" timeOffset="144227.6686">17604 10513 0,'17'53'16,"-34"-106"-16,52 141 0,-35-35 15,35 70-15,-35-52 16,18-18-16,-1 70 16,1-70-16,0-17 0,-18-1 15,17-18-15,1 1 16,-18-36-1,18 1-15</inkml:trace>
  <inkml:trace contextRef="#ctx0" brushRef="#br0" timeOffset="144666.8101">17833 10883 0,'0'0'0,"-18"18"16,1 17-16,17-17 15,0 52-15,0-52 16,17 17-16,1-17 15,17 0 1,-17-18-16,17 0 16,-17-18-16,-1-17 15,1 17-15,-36-17 16,18 17-16,-17 0 16,17 36-1,17 0 1,19-18-1,-36 17-15,35-17 16,-17 0 0,-18-17-16,0-1 15,17 18-15,-17-35 16,18 35 0,0-18-16,-18 36 15,17-1 1,-17 1-16,18 35 15,-18-35-15,0-1 0,17 1 16,1-18 0,0 0-1,-18-35 1</inkml:trace>
  <inkml:trace contextRef="#ctx0" brushRef="#br0" timeOffset="144773.6374">18186 10813 0,'17'-36'16,"-34"72"-16,34-89 0,1 53 16</inkml:trace>
  <inkml:trace contextRef="#ctx0" brushRef="#br0" timeOffset="145250.9497">18327 10936 0,'-18'0'0,"36"0"0,-36-18 15,36 18-15,17 0 16,-35 18-16,35 0 16,1 17-1,-36-17-15,17 17 16,-17-17-16,0-1 16,0 19-16,0-19 0,0 1 15,0-1-15,0 1 16,18-18-16,0 0 15,-1 0 1,-17-18-16,0 1 16,-17-1-1,-1 1-15,-35 17 16,35-18-16,1 18 16,34 0-1,19 0 1,-1 0-16,18 0 15,-36 0-15,19 0 16,-19 0-16,19 0 0</inkml:trace>
  <inkml:trace contextRef="#ctx0" brushRef="#br0" timeOffset="145752.2962">18733 11024 0,'17'-17'16,"-34"17"-1,-1 17-15,0 1 16,1 35-1,17-35-15,-18 17 16,18-18-16,18 1 16,-1-18-16,1 0 15,0-18-15,-1 1 16,-17-1-16,18-17 16,-18 17-1,0 1-15,0-1 16,0 36-1,0-1 1,17 1-16,1 0 16,0-18-16,17 17 15,0-17 1,-35-17 0,0-1-1,-17-17-15,-1-1 16,0 1-1,18 17-15,0 1 16,18 17-16,0 0 16,-1 17-1,1-17-15,17 0 0,-17 0 16,-1 0-16,1 0 0,17 0 16,1-17-16,-1-19 15,-17 36-15,-1-35 16,1 0-16,-18 17 15,-18-17 1,1 35-16,-19-18 0</inkml:trace>
  <inkml:trace contextRef="#ctx0" brushRef="#br0" timeOffset="145912.925">18997 10654 0,'18'106'0,"-18"-53"0,17 0 15,19 52 1,-19-69-16,1 34 16,-18-52-16,18 17 15,-18-52 1</inkml:trace>
  <inkml:trace contextRef="#ctx0" brushRef="#br0" timeOffset="146058.2785">19226 10989 0,'18'53'15,"-36"-106"-15,36 141 0,-18-70 0,18 17 16,-1-17-16,-17-1 16</inkml:trace>
  <inkml:trace contextRef="#ctx0" brushRef="#br0" timeOffset="146386.2947">19368 11095 0,'0'18'15,"0"-36"-15,17 36 0,1-18 0,-1 17 16,1-17-16,0-17 0,17-1 16,-17 0-16,-1 1 15,1-19-15,-18 19 16,-18-19-1,1 19-15,-19 17 16,19 0-16</inkml:trace>
  <inkml:trace contextRef="#ctx0" brushRef="#br0" timeOffset="146619.2619">19579 11095 0,'0'0'0,"18"0"16,-1-18-1,1-17 1,0 17-16,35-17 16,-36 0-1,54-1-15,-36 19 16,18-1-16,-35 18 16,17 18-16,-35-1 0,18 1 15,-1 17-15,1-17 16,0 35-1,-18-35-15,17 17 16</inkml:trace>
  <inkml:trace contextRef="#ctx0" brushRef="#br0" timeOffset="146791.1116">20408 11130 0,'-17'0'0</inkml:trace>
  <inkml:trace contextRef="#ctx0" brushRef="#br0" timeOffset="149222.1922">16034 12241 0,'0'-35'16,"17"0"-1,-17-18-15,0 35 16,-17-35-16,17 36 15,-18 17-15,-17 35 16,17 18-16,1 17 16,-1 107-1,18-89-15,0 0 0,35 71 16,-17-106-16,35 35 16,-36-53-16,54 1 15,-36-36-15,1 0 16,-1 0-16,-18-36 15</inkml:trace>
  <inkml:trace contextRef="#ctx0" brushRef="#br0" timeOffset="149656.1271">16316 12559 0,'35'141'0,"-70"-282"0,88 353 16,-35-142-16,-1-17 15,-17 0-15,18-18 0,17 1 16,-35-19-16,0-34 16,0-19-16,-18-52 15,18 17-15,-35-52 16,18 70-16,-1-70 16,0 52-16,18-35 15,0 71-15,18 35 16,17 35-1,-17 18-15,-1 18 16,36 52-16,-35-52 16,35 52-16,-18-88 15,53 36-15,-70-53 16,53-18-16,-54 0 16,19-53-1,-19 17-15,-34-69 16,17 69-16,-53-69 15,35 69-15,-17-52 16,-1 53-16,19 0 16,-1 17-16,18 36 15</inkml:trace>
  <inkml:trace contextRef="#ctx0" brushRef="#br0" timeOffset="150039.3609">16845 12524 0,'53'70'15,"-106"-140"-15,141 175 0,-70-52 0,17 36 16,-35-54-16,18-18 16,-18 1-16,0 0 0,0-36 15,0-17 1,0 0-16,0-71 16,0 53-16,-18 0 15,18 0-15,-17 18 16,17-1-16,0 19 0,0-1 0,17 36 31,1 52-31,0-34 16,17 17-16,-18-18 0,19 18 15,-1-36-15,36 36 16,-36-35-16,0-18 0,18 0 16,-35-18-16,-1-17 15,-17 0-15,0-36 16,-17 18-1,-36-17-15,35 34 16,-35-16-16,36 34 16,-1 0-16,0 18 15,18 36 1,0-19-16</inkml:trace>
  <inkml:trace contextRef="#ctx0" brushRef="#br0" timeOffset="150690.2609">18609 12453 0,'-53'-18'16,"106"36"-16,-141-36 0,35 71 16,18-17-16,17-1 0,-17 53 15,35-53-15,0 1 16,17-19-16,1 1 0,53 0 16,-36-18-16,35-18 15,-34 0-15,-1-35 16,-17 18-1,-1-18-15,-17 36 16,-17-36-16,-1 53 16,0 0-1,18 17-15,0 54 16,0-36-16,36 36 16,-19-54-16,19 1 15,16 0-15,-34-18 16,0-36-16,-1 1 15,-17-18-15,-17 18 16,17 0-16,-18-18 16,0 17-16,18 19 15,0 34 1,36 19 0,-19-19-16,19 1 0</inkml:trace>
  <inkml:trace contextRef="#ctx0" brushRef="#br0" timeOffset="151246.771">19032 12577 0,'0'0'0,"-35"35"0,17-18 16,18 19-16,-17-19 0,17 19 15,17-19-15,1 1 0,0 0 16,-1-18-16,54 0 15,-53-18-15,52-35 16,-52 18-16,17-36 16,-35 36-16,0-53 15,0 35-15,-18-35 16,1 52-16,-1 1 16,-17 0-1,17 35-15,1 53 16,17 0-16,17 52 15,-17-52-15,18-17 16,-1 17-16,19-18 0,-19-18 16,1 36-16,0-53 15,-18-17 17,0-1-32,17 0 15,-17 1 1,36 34-16,-19-17 15,1 18 1,0 0-16,-1-18 16,-17 17-16,18 1 15,-1-18 1,-17-18 15,18 18 0,0 0-15</inkml:trace>
  <inkml:trace contextRef="#ctx0" brushRef="#br0" timeOffset="151374.1825">19509 12541 0,'0'0'15,"0"-17"-15,0-1 0,17 18 16,1 18-1,17-1 1</inkml:trace>
  <inkml:trace contextRef="#ctx0" brushRef="#br0" timeOffset="151575.5705">19667 12577 0,'-17'0'15,"-1"35"-15,18 0 16,0 0-16,0-17 16,0 17-16,18-17 15,17 0 1,-17-18-16,35 0 16,-36-18-16,1 0 15,-1 1-15</inkml:trace>
  <inkml:trace contextRef="#ctx0" brushRef="#br0" timeOffset="151735.3589">19738 12577 0,'0'-18'0,"0"36"0,18-36 15,-1 18-15,1 0 16,17-18-16,0 18 0,36-17 16,-36 17-16,18-18 15,-18 18-15,18-18 16,-35 1-16,-36 17 15,18-18-15,-35 0 16</inkml:trace>
  <inkml:trace contextRef="#ctx0" brushRef="#br0" timeOffset="151902.9288">19967 12206 0,'0'0'15,"18"53"-15,-18-18 0,18 18 16,-18 71-1,17-54-15,-17 36 16,18-53-16,-18 35 16,17-70-16,-17-1 0,0 1 15,18-18-15</inkml:trace>
  <inkml:trace contextRef="#ctx0" brushRef="#br0" timeOffset="154132.2609">20108 12629 0,'18'0'31,"17"0"-15,1-17-16,34-1 15,-52 18 1,17-17-16,-17-1 15,-1 0-15,-17 1 0,-35-1 16,17 18-16,-17-18 16,17 18-16,-17 18 0,0-18 15,-18 35-15,35-17 16,-17 35-16,35-18 16,18 0-16,17 1 15,0-19-15,36 1 16,-36-18-16,36 0 15,-54-18-15,1 1 16,0 17-16,-1-18 0,-17 0 16</inkml:trace>
  <inkml:trace contextRef="#ctx0" brushRef="#br0" timeOffset="154410.0912">20514 12559 0,'0'0'0,"-18"0"0,1 18 16,-1-1 0,18 36-16,0-35 15,35 17-15,-17-17 16,0-18-16,-1 17 15,1-17-15,0 18 0,17-18 0,-17 0 16,-1-18-16,1 18 16,-18-35-1,17 35-15,-34-35 16</inkml:trace>
  <inkml:trace contextRef="#ctx0" brushRef="#br0" timeOffset="154570.9909">20620 12577 0,'35'-18'15,"-17"18"1,-1-18-16,1 18 0,17-17 16,1 17-16,-19-18 15,19 0-15,-19 18 0,36-17 16,-53-1-16,0 0 16,-35 1-1</inkml:trace>
  <inkml:trace contextRef="#ctx0" brushRef="#br0" timeOffset="154711.2166">20779 12241 0,'0'71'16,"-18"-18"-16,18 0 0,0 53 16,18-53-16,-1-18 15,19 35 1,-19-52-16</inkml:trace>
  <inkml:trace contextRef="#ctx0" brushRef="#br0" timeOffset="155111.4603">20990 12524 0,'18'35'15,"-18"-17"-15,18 34 16,-1-34-16,1 0 0,35-1 15,-36-17-15,1 0 16,0-17 0,-18-1-16,0 0 15,0 1 1,17 17 15,-17 17-31,18-17 16,0 0-16,-1 0 15,1 0 1,0 0-16,-18-17 16,17 17-16,1 0 15,-1 0 1,1 0-16,0 0 0,17 17 16,-17 1-16,-1 0 15,1-1-15,0-17 0,17 18 16,-18-18-1</inkml:trace>
  <inkml:trace contextRef="#ctx0" brushRef="#br0" timeOffset="155584.0293">22595 12383 0,'0'0'0,"0"-18"15,-17 0-15,-1 18 16,-52 18-16,52 17 16,-53 36-16,54-36 15,17 36 1,17-19-16,1-16 15,0-19-15,52 19 16,-34-19-16,16 1 16,-34-18-16,-36 0 15,-17 0 1,-18 0-16,-17 0 16,34 18-16,-34-18 15,52 0-15</inkml:trace>
  <inkml:trace contextRef="#ctx0" brushRef="#br0" timeOffset="156212.4244">22631 12700 0,'17'18'0,"1"-18"15,35-18-15,-35 0 16,52-35-1,-17 36-15,-35-18 16,17-1-16,-17 19 0,-18-36 16,-18 35-16,-35 36 15,18-1-15,-1 19 16,-34 34 0,52-35-16,1 36 15,17-36-15,17-17 16,19 0-16,-1-1 0,0 1 0,0-18 15,54-18 1,-54 1-16,18-19 16,-36 19-16,1-1 0,-18 0 15,0-17-15,0 17 16,-18 1-16,1 17 16,-1 0-16,0 0 15,18 17-15,0 1 16,0 0-16,18-1 15,17 1 1,-17-18-16,0 0 16,-1-18-16,1 18 15,-18-17 1,18 17 0,-1 0-1,1 0 1,17 0-16,-17 0 15,-1 0 1,1 0-16,-18-18 16,18 0-16,-18 1 15,0 34 1,0 1 0,17-18-1,1 18-15,0-18 16</inkml:trace>
  <inkml:trace contextRef="#ctx0" brushRef="#br0" timeOffset="157006.9418">23089 12682 0,'0'-17'15,"18"-1"1,-18 0-16,0 1 15,-18 17 1,1 0-16,-1 0 16,-35 35-16,35 0 15,1 18-15,-1-35 16,18 17-16,18-17 0,-1 17 16,1-17-1,35-18-15,-18 0 16,-17-18-16,17-17 15,-17 17-15,0-17 16,-18 17-16,0 1 0,-18-36 16,18 35-16,-35 0 15,17 18-15,0 18 16,1 0-16,17-1 16,0 1-16,0 0 0,35-1 15,-17 1-15,17 0 16,-17-18-1,-1-18 1,1 0-16,-1 1 16,-17-1-16,18 18 15,0 0 1,-1 0 0,1-18-1,0 18 1,-18-17-16,0-1 15,0 0 1</inkml:trace>
  <inkml:trace contextRef="#ctx0" brushRef="#br0" timeOffset="157480.1799">23407 12647 0,'-18'0'16,"36"0"-16,-36 18 15,18-1-15,18 1 0,-1 17 16,1-17-16,0-18 16,-1 18-16,19-18 15,-1 0-15,0-36 16,-17 19-16,-1-19 15,1 1-15,0 0 0,-18-18 16,17-35-16,1 35 0,0-53 16,-18 71-1,0-1-15,0 1 0,-18 70 32,18 1-32,-18 70 15,1-54-15,17 19 0,0 17 16,17-53-16,1 36 15,0-53 1,-1-1-16,1-17 16,0 0-16,-1-17 15,19 17 1,-19 17 0,1-17-16,17 18 15,-17-18-15,-1 18 16,1-36-16,-18 0 15</inkml:trace>
  <inkml:trace contextRef="#ctx0" brushRef="#br0" timeOffset="157714.9943">23954 12083 0,'0'-53'15,"0"106"-15,17-124 16,36 106 0,-18 1-16,54 69 15,-36-34-15,35 105 16,-35-87-16,53 69 16,-89-87-16,1-1 15,-18 1-15,-71 35 16,18-71-16</inkml:trace>
  <inkml:trace contextRef="#ctx0" brushRef="#br0" timeOffset="168375.4204">21960 9596 0,'-17'0'0,"34"0"32,19-18-17,-1 0-15,0 18 16,18 0-16,35-17 16,-35 17-16,88-18 15,-52 18-15,122 0 16,-87-18-16,-1 18 15,1 0-15,17-17 0,159 17 16,-159 0-16,159 17 16,-142-17-16,107 36 15,-142-36-15,1 17 16,105 1-16,-141 0 16,71-18-1,-106 0-15,18 0 16,-36-18-16,-17 0 15,-1-17-15,-17 17 16,0-70-16,0 53 16,-17-89-1,17 72-15,0-107 16,0 88-16,-18-123 16,18 106-16,0-18 15,0 0-15,0-17 0,0 17 16,0-17-16,-18-142 15,18 124-15,-17-159 16,17 159-16,0-177 16,0 160-16,0-1 0,17-176 15,-17 176-15,18-141 16,-18 141-16,18-123 16,-18 123-16,17-105 15,1 123 1,-1-124-16,1 142 15,0-124-15,-1 141 16,-17 0-16,0 0 0,0-53 16,0 89-1,-17-71-15,-1 88 16,-17-53-16,35 53 16,-35-17-1,17 17-15,18 17 0,-35-17 16,17 36-16,0-36 15,1 35-15,17 1 16,-18 17-16,18-18 16,-18 36 46,1-18-46,-18 17-1,-1-17-15,1 0 0,-53 0 16,17-17-16,-52-1 16,35 18-1,17-18-15,-105 1 16,70-1-16,18 18 0,-18 0 16,-88 18-1,123-1-15,1 1 0,-1-18 16,36 0-16,-1 0 0,1 0 15,18 18-15</inkml:trace>
  <inkml:trace contextRef="#ctx0" brushRef="#br0" timeOffset="168727.4581">23777 2628 0,'-70'0'0,"140"0"0,-176 0 16,53 18-16,-35-1 15,35 1-15,0 0 0,18-1 16,-18 1-1,18 17-15,0-17 0,-18 35 16,35-35-16,18 17 0,-17-18 16,34 36-16,18-17 15,-17-19-15,0 1 16,17 17 0,18 0-16,-18-17 15,36 17-15,-18-17 16,52 17-16</inkml:trace>
  <inkml:trace contextRef="#ctx0" brushRef="#br0" timeOffset="170354.3993">6085 11395 0,'0'-18'15,"18"18"16,0 71-15,-1 17-16,19 106 16,-36-71-16,35 142 15,-35-124-15,18 88 16,-1-140-16,1 52 16,-18-71-16,0 1 15,0-36-15,0-17 16,0-1-16,-18-17 15,1 0-15</inkml:trace>
  <inkml:trace contextRef="#ctx0" brushRef="#br0" timeOffset="170616.3779">5768 12541 0,'70'141'15,"-140"-282"-15,193 371 0,-87-160 16,52 54-16,-35-71 16,70 17-1,-70-52-15,0-1 0,71 1 16,-72-18-16,1-18 0,18-52 16,-36 17-1,1 0-15,16-71 16,-52 72-16,18-1 0,-18 0 15,18 0-15,-18 35 16</inkml:trace>
  <inkml:trace contextRef="#ctx0" brushRef="#br0" timeOffset="173181.4943">7020 11836 0,'0'17'16,"0"19"-16,0 17 0,18 105 15,0-70 1,-1 71-16,-17-88 16,0-1-16,0-52 15,0 0-15,0-54 16,-17-34 0,17 17-16,-18-18 0,18-35 15,-18-17 1,18 17-1,36 36-15,-19 70 16,18 0 0,-17 35-16,17 0 0,18 106 15,-17-70-15,-1-1 16,0-17-16,0 0 0,1 0 16,52 18-16,-53-54 15,0-17-15,18-17 16,-17-19-16,-19-16 0,-17-1 15,18-71 1,-36 54-16,-35-54 16,18 71-16,-35-53 15,34 53-15,19 36 16,-19-1-16,19 36 0,-1 17 16</inkml:trace>
  <inkml:trace contextRef="#ctx0" brushRef="#br0" timeOffset="174592.6302">5062 13547 0,'0'0'15,"0"141"-15,0-35 0,18-1 16,-18 19-16,18-18 0,-1-18 15,1-35-15,0 17 16,-1-52-16,1-53 16,-18 0-16,0-89 15,-18 53-15,-17-70 16,-18-17 0,53 87-16,-18-70 15,36 88-15,35 18 16,0 17-16,53 36 15,-36 17-15,36 71 16,-53-18-16,-18 0 16,18 89-16,-53-107 15,-17 89-15,-1-88 16,-17-19-16,-1-16 0,-52 34 16,53-52-16,0 0 15,17-1-15,-17-17 16,35-17-1</inkml:trace>
  <inkml:trace contextRef="#ctx0" brushRef="#br0" timeOffset="174860.5026">5786 14199 0,'52'106'0,"-104"-212"0,122 247 16,-52-88-16,17-17 15,-17-19-15,17 1 0,18 0 16,-18-36-16,36-17 16,-54-1-16,1-52 15,-18 35-15,-18 0 16,1 0-16,-54-17 16,18 35-16,-17-18 15,34 53-15,1 17 16,17 1-16,18 17 15,18-17-15</inkml:trace>
  <inkml:trace contextRef="#ctx0" brushRef="#br0" timeOffset="175320.3242">6209 14270 0,'18'35'0,"-18"-52"31,0-19-16,0 1-15,0-18 16,17 18-16,1-1 16,-1 36-1,1 18 1,0 17 0,-1-17-16,1 0 0,17 17 15,-17-17 1,35-1-16,-36 1 15,36-18-15,-17 0 16,-1 0-16,0-18 16,-17 1-16,0-1 0,-18 0 15,0-17 1,-18 17-16,0 18 0,-35-17 16,0 17-1,36 17-15,-1 1 16,0 0-16,18 17 0,0 36 15,36-36-15,34 18 16,-34-36-16,69 1 16,-52-18-16,36 0 15,-54 0-15,-18-18 16,1 18-16,-36 0 16,-17 18-1</inkml:trace>
  <inkml:trace contextRef="#ctx0" brushRef="#br0" timeOffset="175753.9137">5891 14041 0,'0'0'16,"0"-36"-16,-17 19 15,-1 17-15,0 0 16,1 0-16,-1 17 0,1 19 15,-1-1-15,18 18 0,0 53 16,0-53 0</inkml:trace>
  <inkml:trace contextRef="#ctx0" brushRef="#br1" timeOffset="195046.4591">14623 3969 0,'-18'0'16,"18"17"15,18-17-15,17 18-16,18-18 0,35 18 15,-35-18-15,18 0 0,34-18 16,-52 18-16,0-18 16,-35 1-16,-18-1 15,0 0-15,0 1 16,-35-36-16</inkml:trace>
  <inkml:trace contextRef="#ctx0" brushRef="#br1" timeOffset="195257.4694">14870 3757 0,'35'18'16,"0"-18"-16,0 17 16,54 19-16,-36-19 15,17 1-15,18 17 16,-52 0-16,-19 18 16,-17-17-16,-17-1 15,-19 18-15,1-18 0,-71 53 16,36-52-16,-36 17 15,71-36-15,-18 18 16,35-35-16,18 18 16</inkml:trace>
  <inkml:trace contextRef="#ctx0" brushRef="#br1" timeOffset="195652.8309">14534 5274 0,'0'0'0,"18"0"15,35 0 1,-18 0-16,36 0 15,35-18-15,-53 18 16,0 0-16,-1-17 0,37 17 16,-54-18-16,-17 18 15,-1-18-15</inkml:trace>
  <inkml:trace contextRef="#ctx0" brushRef="#br1" timeOffset="195872.6035">14923 5098 0,'0'0'0,"17"0"0,18 35 16,1-17-16,-1-1 16,0 1-16,1-1 0,52 19 15,-71-19 1,36 19-16,-53-19 16,0 1-16,0 0 0,-17-1 15,-36 36 1,17-35-16,1-1 0,-35 19 15,17-1 1,17-17-16</inkml:trace>
  <inkml:trace contextRef="#ctx0" brushRef="#br1" timeOffset="196625.2817">14975 9596 0,'18'0'16,"17"0"0,1 0-16,-1 0 0,0 0 15,18-18-15,-18 18 0,36 0 16,-53 0-1,-1 0-15,1-18 16,-1 18-16,-17-17 0</inkml:trace>
  <inkml:trace contextRef="#ctx0" brushRef="#br1" timeOffset="196860.0889">15222 9331 0,'18'18'16,"17"-1"-1,-17 19-15,35-1 16,-18-18-16,0 1 16,-17 0-16,17-1 15,1 19-15,-19-19 16,-17 36 0,-17-35-16,-36 17 0,17-17 15,1-1-15,0 1 16,0-18-16,-36 18 15,53-18-15,-17 0 16</inkml:trace>
  <inkml:trace contextRef="#ctx0" brushRef="#br1" timeOffset="197219.9633">14958 10971 0,'17'-17'16,"1"17"-16,0 0 15,-1 0-15,19-18 0,52 18 16,-53-18-16,0 18 16,1 0-16,-1-17 0,-17 17 15,17 0-15,-18 0 16</inkml:trace>
  <inkml:trace contextRef="#ctx0" brushRef="#br1" timeOffset="197454.9116">15222 10742 0,'18'-18'16,"-36"36"-16,54-36 0,-1 18 15,0 0 1,18 36-16,-35-36 15,35 35-15,-36 0 16,1-17-16,-18 0 0,18 17 16,-18-18-16,0 36 15,0-35-15,-36 17 16,19-35-16,-36 36 16,17-19-16,1 1 15,0 0-15,0-1 16</inkml:trace>
  <inkml:trace contextRef="#ctx0" brushRef="#br1" timeOffset="211174.183">3951 4639 0,'-18'0'16,"1"0"-16,-1-18 16,1 18-16,17 18 31,35 0-16,0-18-15,53 0 16,-17 0-16,88 0 16,-71-18-16,123 0 15,-87 18 1,123 0-16,-106 0 16,141 0-16,-123 18 15,158-18-15,-158 18 16,159-18-16,-160 0 15,125 17 1,-160-17-16,106 0 16,-158-17-16,0 17 15,-18 0-15,17 0 0,-88 17 16</inkml:trace>
  <inkml:trace contextRef="#ctx0" brushRef="#br1" timeOffset="212397.3982">16175 10195 0,'-18'0'0,"36"0"31,35-17-16,-18-1-15,0 18 16,18 0-16,18-18 16,17 18-16,18 0 0,194-17 15,-124 17-15,247-18 16,-193 18-16,-1 0 16,0 0-16,1-18 0,228 18 15,-246-17-15,176 17 16,-229-18-1,-1 18-15,-34-17 0,88-1 16,-142 18-16,-17 0 16,-88 0-1</inkml:trace>
  <inkml:trace contextRef="#ctx0" brushRef="#br1" timeOffset="229958.8491">11624 14746 0,'18'0'32,"-1"18"-17,1 17-15,0-17 0,-1-1 16,1 19-16,17-19 0,-17 19 16,-1-19-16,19 1 15,-19-36-15</inkml:trace>
  <inkml:trace contextRef="#ctx0" brushRef="#br1" timeOffset="230105.2228">11889 14693 0,'0'0'16,"0"18"-1,0-1-15,17 1 0,1 17 16,-18-17-16,18 35 15,-1-35-15</inkml:trace>
  <inkml:trace contextRef="#ctx0" brushRef="#br1" timeOffset="230582.1815">12206 14834 0,'18'36'15,"17"34"1,-35-35-16,35 54 16,-17-36-16,-18-1 15,35 37-15,-17-54 16,0 18-16,-18-36 16,17 19-1,-17-19-15</inkml:trace>
  <inkml:trace contextRef="#ctx0" brushRef="#br1" timeOffset="230960.3611">12294 14923 0,'18'-36'15,"-36"72"-15,36-89 0,17 17 16,1 19-16,16-1 15,-16 18-15,17 18 16,-18-1 0,0 36-16,-35-17 15,-17 34-15,17-35 16,-18-17-16,0 17 0,-17 1 16,17-19-1,36 18-15,0-17 16,35 0-16,-18-1 15,18 1-15,35 17 16,-53-35-16,-17 18 16,-1 0-16,-17-1 15,-35 18-15,0-17 16,0 0-16,-1-18 0,-17 17 16,18-17-16,-35 18 15,34-18-15,36-18 16</inkml:trace>
  <inkml:trace contextRef="#ctx0" brushRef="#br1" timeOffset="231205.2241">13053 15205 0,'0'0'0,"17"53"0,-17-36 16,0 1-16,36 35 16,-36-36-16,17 1 0,-17 0 15,18-18 1</inkml:trace>
  <inkml:trace contextRef="#ctx0" brushRef="#br1" timeOffset="231317.2539">13070 15046 0</inkml:trace>
  <inkml:trace contextRef="#ctx0" brushRef="#br1" timeOffset="231689.4509">13247 15205 0,'0'0'16,"-18"35"-16,1-17 0,17 35 15,0-18-15,17-18 16,18 36-16,-17-35 16,17 17-16,-17-35 15,17 0-15,-35-17 16,18-19 0,-18 19-16,-18-36 15,1 18-15,-19-18 16,36 35-16,-17 0 15,34 36 1,1 17 0,0-17-16,17 0 15,18 17-15,-36-18 16,19 1-16,-1 17 16,-17-35-16,-1 18 0</inkml:trace>
  <inkml:trace contextRef="#ctx0" brushRef="#br1" timeOffset="232011.5202">13794 15081 0,'-18'0'0,"36"0"0,-54 18 16,1 17-16,17-17 15,1 17-15,17 18 16,0-35-16,35 17 16,0-17-16,18 17 15,-35-18-15,35 19 16,-36-36-16,1 17 16,-18 1-16,-18-18 15,1 18 1,-36-18-1,18 0-15,-1 0 0,19 0 16,-19 0-16,19 0 0,-1 0 16,1 0-16</inkml:trace>
  <inkml:trace contextRef="#ctx0" brushRef="#br1" timeOffset="232573.3671">15522 15046 0,'-17'0'15,"34"0"-15,-34 18 0,34-1 16,1 36-16,0-18 0,34 71 16,-16-53-16,34 18 15,-52-36-15,35-17 16,-36-1-1,19-17-15,-19-17 16,-17-19-16,18 1 16,-18 0-16,0 0 0,-18-1 15,18 1-15,0 0 16,-17-18-16,17 35 16,0 1-16,0 34 15</inkml:trace>
  <inkml:trace contextRef="#ctx0" brushRef="#br1" timeOffset="233051.4692">16140 15134 0,'-18'0'0,"-17"18"15,17-1 1,0 19-16,1-1 15,17 0-15,17-17 16,1 17-16,0-17 16,17-18-16,-17 0 15,-1 0-15,1 0 16,-18-18-16,0 1 16,0-1-16,0-17 15,18 35 16,-1 35-15,1-35-16,-1 18 0,1-1 16,0-17-16,17 18 15,-17-36 1,-1 18-16,-17-17 0,0-1 16,0 0-16,0-35 15,0 36-15,0-19 16,0 1-16,18 18 15,17-1-15,-17 18 16,35 0 0,-53 18-16,17-18 0,1 17 15,0-17 1,-18 18-16</inkml:trace>
  <inkml:trace contextRef="#ctx0" brushRef="#br1" timeOffset="233146.8802">16581 15205 0,'0'0'16,"0"53"-16,17-36 16,-17 1-16,18 0 15</inkml:trace>
  <inkml:trace contextRef="#ctx0" brushRef="#br1" timeOffset="233300.7884">16545 14887 0,'0'0'0,"18"0"31,0 53-31,-1-35 16</inkml:trace>
  <inkml:trace contextRef="#ctx0" brushRef="#br1" timeOffset="233852.1322">16951 15169 0,'-18'-35'16,"36"70"-16,-53-87 0,17 52 0,-17 0 15,17 17-15,1-17 16,-1 71-16,0-54 16,18 19-16,0-1 0,0 0 15,36 0 1,-19-17-16,36 0 16,-35-18-16,17 0 15,-17-18-15,-18 0 16,17 1-16,1-18 0,-18-18 15,0 17-15,0 1 16,-18 17-16,18 1 16,18 34-1,0 1 1,-18 17-16,17-17 16,-17 0-16,18-1 0,-18 1 0,0 0 15,17-1 1,1-17-1,-18-35 1,18 17-16,-1-35 16,1 36-16,0-1 15,-1 0-15,1 1 16,0-1-16,-1 18 16,-17 18-16,0 17 15,0-17-15,18 35 16,-18-36-16,17 36 15</inkml:trace>
  <inkml:trace contextRef="#ctx0" brushRef="#br1" timeOffset="234258.3679">17357 15205 0,'17'53'16,"-34"-106"-16,34 123 0,1-52 0,0-18 15,17 18-15,-17-18 16,17 0-16,0-18 0,18 0 16,-35-17-1,17 17-15,-35 1 0,18-19 16,-18 19-16,-18-18 15,-17 17-15,-1 18 16,19 0-16,-19 0 16,19 18-16,17-1 15,0 18-15,0 1 0,35 17 16,0-18 0,36 0-16,-36-17 15,71-1-15,-71-17 16,18 0-16,18-17 15,-54 17-15,1-18 0,0 1 16,-36-1 0,0 18-16</inkml:trace>
  <inkml:trace contextRef="#ctx0" brushRef="#br1" timeOffset="235143.0561">19244 15064 0,'18'0'31,"70"0"-15,-35-18-16,0 18 15,17-18-15,54-17 16,-71 17-16,17-17 16,-70 18-16,18-1 15</inkml:trace>
  <inkml:trace contextRef="#ctx0" brushRef="#br1" timeOffset="235320.142">19456 14711 0,'0'0'16,"53"88"-16,-36-17 16,36 52-16,-35-52 15,17 52-15,-35-88 16,18 18-16,-1-17 16,-17-19-16,36 18 15</inkml:trace>
  <inkml:trace contextRef="#ctx0" brushRef="#br1" timeOffset="236086.6592">19808 15275 0,'0'0'16,"18"18"-16,-18-36 15,0 1 1,0-1-16,0 0 15,0-35-15,18 36 16,-1-18-16,19 17 16,17 0-16,-18 1 15,0 17-15,0-18 16,1 18-16,-19 18 16,-17-1-16,0 1 15,-17 17-15,-1 0 16,0 1-16,1 34 15,17-52-15,17 35 16,1-36-16,0 1 16,-1-18-16,1 0 0,17 0 15,-17-18 1,0-17-16,-18 18 16,0-1-16,0 0 0,0 1 15,-18-36-15,0 35 16,18 0-1,18 36 17,0 0-32,-1-18 15,1 17-15,-1-17 16,1 18 0,0-18-16,-1 0 15,-34 18 16,17-1-31,17 19 16,1-19 0,17-17-1,-17-17-15,0 17 0,17-53 16,-18 35-16,-17-17 16,18 17-16,-18-52 15,0 17-15,-18 17 16,18-17-16,-52-52 0,34 52 15,-35-18 1,35 53-16,-17 36 16,35 17-16,0 54 15,0-19-15,53 54 16,-35-71-16,52 35 16,-17-71-16,18 36 15,-54-35-15,36-18 16</inkml:trace>
  <inkml:trace contextRef="#ctx0" brushRef="#br1" timeOffset="236594.6399">20638 15205 0,'17'0'16,"1"-18"-1,-1 18-15,19-18 16,-36 1-16,17-1 15,-34 1-15,-1 17 16,0 0-16,1 0 16,-18 17-16,17 1 15,0 35 1,18-18-16,18 18 16,0-35-16,34 17 15,-34-35-15,17 0 0,1 0 16,-19 0-16,19 0 15</inkml:trace>
  <inkml:trace contextRef="#ctx0" brushRef="#br1" timeOffset="237122.3988">21061 15169 0,'0'-35'16,"0"18"-1,-18 17 1,1 0-16,-1 35 16,0-18-16,1 36 15,17-17 1,17-19-16,-17 1 0,18 0 15,17-1-15,-17-17 16,17 0-16,-17 0 16,-1-17-16,1 17 15,-18-36 1,0 19-16,0-1 16,-18 0-16,18 1 15,18 17 16,17 0-15,-17 0-16</inkml:trace>
  <inkml:trace contextRef="#ctx0" brushRef="#br1" timeOffset="237468.0289">21308 15117 0,'17'-71'16,"-69"194"-16,87-175 0,0-54 0,-35 18 16,0 17-16,0-53 15,-18 54-15,1-18 16,17 70-1,-18 0-15,1 36 16,-1 17-16,18 18 16,-18 18-16,18-1 0,0 89 15,18-88-15,0 70 16,-18-71-16,17 54 16,1-71-16,-1 0 15,-17-18-15,18 0 0,-18-17 16,18 0-16,-18-1 0,17-17 15,-17-17-15,0-1 16,0 0-16,0-17 16,-17-18-16,17 18 15,-18-18-15,18 35 16,-18 1-16,18-1 0,18 18 16,0-18-1,-1 18 1,19 0-16</inkml:trace>
  <inkml:trace contextRef="#ctx0" brushRef="#br1" timeOffset="237829.173">21502 15117 0,'0'0'0,"0"-36"0,-18-52 0,18 35 16,-17-53 0,17 53-16,0-17 0,-18-18 15,0 70-15,18 36 16,0 17-16,0 88 15,0-34-15,18 105 16,0-106-16,-1 18 16,36 52-1,-35-87-15,-1 0 0,36-1 16,-17-35 0,-19-70-1,-17-35 1,-17-19-16,-1 36 15,-17-35-15,35 35 16,-18 36-16,18-36 16,0 35-16,0 0 15,18 18-15,-1 0 16,1 0-16,0 0 16,-1 0-16,1 0 15</inkml:trace>
  <inkml:trace contextRef="#ctx0" brushRef="#br1" timeOffset="238011.9916">21908 14552 0,'0'18'0,"0"-1"15,-18 19-15,18-19 16,0 19-16</inkml:trace>
  <inkml:trace contextRef="#ctx0" brushRef="#br1" timeOffset="238129.1416">22084 14534 0,'0'0'15,"18"36"-15,-1-19 0,-17 1 16,0 17-16,-17-17 16</inkml:trace>
  <inkml:trace contextRef="#ctx0" brushRef="#br1" timeOffset="242511.5543">13176 15963 0,'0'18'31,"18"52"-15,-18-34-16,18 52 16,-18-35-16,0 35 15,0-35-15,17 17 16,-17-34-16,0 17 15,18-36 1,-1-34 0,-17-1-16</inkml:trace>
  <inkml:trace contextRef="#ctx0" brushRef="#br1" timeOffset="242884.7428">12859 16245 0,'17'-17'15,"1"-1"1,0-17-16,17 0 0,18-18 15,-35 17-15,17-34 16,-18 52-16,1-35 16,0 36-16,-1-1 15,1 0 1,17 18 0,-17 18-16,35 17 15,-36 1-15,1-1 16,17 0-16,-17-17 0,17 52 15,-17-52 1,0 17-16,-1-17 0,1-18 16,-18 18-16</inkml:trace>
  <inkml:trace contextRef="#ctx0" brushRef="#br1" timeOffset="243673.3499">16686 15822 0,'0'18'32,"36"35"-17,-19 17 1,-17-17-16,18 35 0,0-35 15,-18 35 1,17-52-16,-17 34 16,18-52-16,-18 17 15,-18-52 1</inkml:trace>
  <inkml:trace contextRef="#ctx0" brushRef="#br1" timeOffset="243918.0468">16581 16193 0,'0'0'16,"17"70"-16,1-35 0,17 54 16,-17-54-16,-18 0 15,53 18-15,-36-35 16,19-1-1,-1-17-15,18-17 16,-18-19-16,18-34 16,-18 17-16,18-35 15,-35 52-15,-1 1 16,-17 18-16</inkml:trace>
  <inkml:trace contextRef="#ctx0" brushRef="#br1" timeOffset="245203.0042">13264 16969 0,'0'-18'15,"0"36"1,18 17-1,0 35 1,-18-17-16,17 0 16,-17 18-16,18 52 15,0-52-15,-1 35 16,1-71-16,-18 18 16,18-35-16,-18-1 0,17 1 15,-17-36-15</inkml:trace>
  <inkml:trace contextRef="#ctx0" brushRef="#br1" timeOffset="245464.892">13141 17374 0,'0'0'15,"18"106"-15,-1-53 0,1 53 16,17-88-1,-17 17-15,52-18 16,-52-17-16,35 0 16,-35-17-16,34-36 15,-34 18-15,17-54 16,-35 54-16,18 0 16,-18 17-16,18 1 15,-1 17 1,-17 17-16</inkml:trace>
  <inkml:trace contextRef="#ctx0" brushRef="#br1" timeOffset="246027.1211">16792 17092 0,'0'0'0,"0"35"32,0 18-32,0 0 15,18-18-15,-18 18 0,18 36 16,-18-36-16,17 35 15,-17-53-15,18 18 16,-1-35 0,-17-1-16</inkml:trace>
  <inkml:trace contextRef="#ctx0" brushRef="#br1" timeOffset="246309.2324">16563 17374 0,'-18'0'16,"36"0"-16,-36-17 0,18-1 16,18 0-16,0 1 0,-1-19 15,54-52 1,-36 53-16,0 0 0,-17-1 0,17 1 15,1-18 1,-19 53-16,1 18 16,-1 0-16,1-1 15,17 54-15,-17-54 16,35 36-16,-18-17 16,-35-19-16</inkml:trace>
  <inkml:trace contextRef="#ctx0" brushRef="#br1" timeOffset="255251.8049">13458 14517 0,'18'-18'0,"-18"1"32,-18 17-17,1-18 1,-1 18-16,-17-18 15,0 18-15,-18 0 0,0-17 16,-71 17 0,-17 0-16,71 0 15,-1 0-15,-105 35 16,105-17-16,-88 52 16,71-35-16,18 1 0,-19 17 15,19-18-15,17 18 16,0 0-16,0-18 0,18 18 15,0-18-15,-1 36 16,19-18-16,17 17 16,17-17-16,36 53 15,-17-53-15,16 0 16,19 17-16,0-17 0,17 0 16,106 35-16,-88-35 15,-18-17-15,141 34 16,-123-52-16,17-1 0,-17-34 15,18-1-15,-18 0 16,105-70-16,-105 35 16,-18 0-16,-17 1 0,35-90 15,-71 72-15,0-1 16,0-105-16,-35 70 16,-52-106-1,-1 107-15,-88-54 16,52 106-16,-105-18 15,71 71-15,17 18 16,-123 35-16,123 0 0</inkml:trace>
  <inkml:trace contextRef="#ctx0" brushRef="#br1" timeOffset="256431.2492">16863 14446 0,'-35'-17'16,"70"34"-16,-106-34 0,36-1 16,-18 0-16,0 18 0,-17-17 15,-1 17-15,-105 17 16,70 1-16,-106 53 15,89-36-15,-1 0 16,18 0-16,-17 18 0,17 0 16,-88 53-16,106-53 15,17 0-15,1 0 0,-1 0 16,1 35-16,70-35 16,0 53-1,53-36-15,88 54 16,-36-54-16,142 36 15,-105-53-15,16 0 16,1-18-16,17 0 0,1-17 0,193 0 16,-176-18-1,177 0-15,-195-18 16,106 0-16,-158-17 16,-18 18-16,-18-36 0,35-36 15,-87 37-15,-19-90 16,-17 54-1,-70-106-15,17 88 16,-124-105-16,71 105 16,-176-35-1,123 88-15,-176 0 0,177 53 16,-142 53 0,176-18-16</inkml:trace>
  <inkml:trace contextRef="#ctx0" brushRef="#br1" timeOffset="268570.9446">15399 3175 0,'0'18'31,"17"-1"-16,1 1 1,-18 0-16,0-1 0,18 54 16,-18-18-16,0 17 15,0 1-15,0 70 16,0-53-16,0 53 16,0-70-16,17 35 15,-17-53-15,18 52 16,-18-69-16,18 52 15,-18-53-15,0 0 16,17 1-16,-17-19 0,0 19 16,0-1-16,0-18 0,18 19 15,-18-19-15,-18 1 16,18 0 15,18-18 0,0 0-15,-1 0 0,1 0-1,-1 0-15,1-18 16,0 18-16,-1 0 0,54-18 16,-53 18-16,52-17 15,-17 17-15,-18 0 16,53 0-16,-52 0 15,17 0-15,70 0 16,-52-18-16,-1 18 0,71 0 16,-52 0-16,69 0 15,-69 0-15,87 0 16,-88 0-16,0 18 16,0-18-16,1 0 15,87 0-15,-105 17 16,123-17-1,-106 0-15,0 18 0,0-18 0,18 0 16,88 0 0,-88 0-16,88 0 15,-88 0-15,88 0 16,-106 0-16,18 0 16,88 0-16,-106 0 0,106 0 15,-106 0 1,18-18-16,0 18 0,-18-17 15,18 17-15,70-18 16,-87 18-16,87-18 16,-105 18-16,17-17 0,-18 17 15,71 0 1,-88 0-16,71-18 16,-71 18-16,0 0 0,17 0 15,-35 0-15,1 18 16,-19-18-16,19 0 0,-19 17 15,1-17-15,0 0 0,-1 0 16,18 0 0,-17 0-16,0 0 15,-18-17 1,0-1-16,0 1 16,0-1-1,-18-35 1,0 18-16,18-1 0,0-16 15,-17-54 1,17 53-16,0-71 0,0 54 16,0-54-16,0 71 15,0 18-15,0-53 16,17 17 0,-17 36-16,0 0 0,18-18 15,0 0 1,-18 18-16,0 17 15,0-17-15,0 17 16,0 0-16,-18 1 16,0 17-16,1 0 15,-36 0-15,35 0 16,-52 0 0,34 0-16,1 0 0,-71 0 15,53 0-15,-88 0 16,71 0-16,-1 0 15,-123 0-15,106-18 16,0 18-16,-142-17 16,125 17-16,-19-18 15,1 0-15,-1 18 0,-140-35 16,123 17-16,-18 1 16,18-1-16,-18 0 0,-159 1 15,160-1-15,-19 18 16,-193 0-16,176-17 15,-177 17 1,177 17-16,-176 1 16,194-18-16,-160 17 15,178 1-15,-1-18 16,18 18-16,17-18 0,1 0 0,-71 17 16,106 1-1,17-18-15</inkml:trace>
  <inkml:trace contextRef="#ctx0" brushRef="#br1" timeOffset="271318.5002">15734 8767 0,'0'17'16,"0"1"-1,18 35-15,-1-18 16,1 53-16,-1-35 16,1 71-1,-18-54-15,18 89 16,-18-71-16,17 71 16,-17-89-16,0 1 0,18 70 15,-18-88-15,18 70 16,-1-70-16,1 18 15,-18-36-15,18-17 16,-1 35-16,1-53 16,17 35-1,-17-35-15,17 0 16,-17 0-16,17 0 16,-17 0-16,17 0 0,35 0 15,-34 0 1,34 0-16,-34 0 15,52 0-15,-35 0 16,52-18 0,-34 18-16,-18 0 0,88-17 15,-70-1-15,87 0 16,-69 18-16,69-17 16,-69 17-16,87 0 15,-88-18-15,106 18 16,-106 0-16,124-17 15,-106 17-15,105-18 16,-105 0-16,0 18 16,18-17-16,-19 17 15,1-18-15,0 18 0,18 0 16,87 0-16,-105-18 16,88 18-16,-88-17 15,88 17 1,-106-18-16,106 18 15,-106 0-15,-17-18 16,17 18-16,-17 0 0,52 0 16,-52-17-16,17 17 15,-53 0-15,18-18 16,-35 18 0,-36-17 15,0-1-31,18 0 15,0 1-15,-17-36 16,17 17-16,0-52 16,0 53-16,0-18 15,0-53-15,17 36 16,-17 17-16,0-88 16,0 70-16,0 18 0,0-70 15,0 70 1,0-35-16,0 52 15,0-52-15,18 53 16,-18-36-16,0 54 16,0-36-16,0 35 15,0 0 1,-18 18 0,1 0-16,-1 0 15,-17 0 1,17 0-16,-52 0 15,34 0-15,-87 0 16,52 18-16,1-18 16,-107 18-16,72-18 15,-125 17-15,89-17 16,18 0-16,-18 18 0,-18-18 16,-159 0-16,160 0 15,-195 0 1,176 0-16,-193-18 15,176 18-15,-176 0 16,193 0-16,-176 0 16,177 18-16,0 0 15,-159 17-15,193-17 16,-140 17-16,176-18 16,-17 19-16,35-19 0,0 1 15</inkml:trace>
  <inkml:trace contextRef="#ctx0" brushRef="#br1" timeOffset="283413.3491">20338 10848 0,'17'0'32,"1"0"-17,0 0 1,-1 0-16,1 0 0,35-18 15,-18 18-15,18-17 16,-35 17-16,17 0 16,-17-18-16,-36 18 31</inkml:trace>
  <inkml:trace contextRef="#ctx0" brushRef="#br1" timeOffset="283708.419">20514 10636 0,'0'0'16,"-18"18"-16,-17-18 15,17 18-15,-34 17 16,34-18-16,-35 1 15,35 0-15,1-1 16,-1 1-16,18 0 0,0 17 16,0-17-1,18-1-15,17-17 0,36 18 16,-36-1 0,35 1-16,-34 0 15,17 17-15,-53-17 16</inkml:trace>
  <inkml:trace contextRef="#ctx0" brushRef="#br1" timeOffset="309540.5823">12594 15663 0,'-17'0'16</inkml:trace>
  <inkml:trace contextRef="#ctx0" brushRef="#br1" timeOffset="310436.2708">12594 15663 0,'-17'18'15,"34"-36"-15,-34 18 16,17-17 15,-18 17-15,0 0 15,18 17 0,-17-17-15,34 0 31,-34 0 171,17-17-202,0-1 0,17 0-16,-17 1 15,0-1-15,0 1 32,0 34 61,0 1 48,0-1-125,0 1-16,0 0 0,0 17 0,0 18 15,0 106-15,0-71 16,0 159-16,0-124 15,0 107 1,0-142-16,18 35 16,-18-70-16,0 35 15,0-70-15,18 0 16,-18-1-16,0-34 16,17-1-1</inkml:trace>
  <inkml:trace contextRef="#ctx0" brushRef="#br1" timeOffset="310713.9979">12259 16633 0,'0'0'0,"18"53"15,-1-35-15,1 17 0,0 1 16,17 17-16,-17-18 0,-1 0 15,18 0-15,-17 1 16,0-19-16,-1 1 0,19 0 16,-19-18-16,36-36 15,-35 19-15,35-89 16,-18 53-16,18-53 16,-35 71-1,17-53-15,-18 70 16,-17 0-16</inkml:trace>
  <inkml:trace contextRef="#ctx0" brushRef="#br1" timeOffset="311754.5626">16051 15663 0,'0'-17'16,"0"34"31,-17 36-32,17-17-15,0 69 16,0-34-16,0-1 16,0 19-16,-18 87 15,18-70-15,-18 0 0,18 70 16,0-105 0,0 52-16,18-70 15,-18 18 1,18-36-16,-18-17 0,0-1 15,-18-34 1</inkml:trace>
  <inkml:trace contextRef="#ctx0" brushRef="#br1" timeOffset="312020.8716">15769 16633 0,'0'71'16,"0"-142"-16,18 177 0,-18-70 15,17 17-15,1-1 16,0 1-16,17-17 0,-17 17 16,35-1-16,17-34 15,-52-18-15,52-18 16,-34 1-16,-1-18 15,18-18-15,-18 0 16,18 0-16,18-53 16,-54 71-16,18-36 15</inkml:trace>
  <inkml:trace contextRef="#ctx0" brushRef="#br1" timeOffset="326920.1904">19756 15822 0,'0'18'15,"0"-36"-15,17 36 0,54-18 16,-18 0-1,0-18-15,17 18 0,124-18 16,-88 1-16,0 17 16,123-35-1,0 17-15,-123 18 0,-18 0 16,1-18 0</inkml:trace>
  <inkml:trace contextRef="#ctx0" brushRef="#br1" timeOffset="365090.7171">16193 11624 0,'-18'18'15,"18"-36"32,18 18 16,-1 0-48,18 0 1,-17-18-16,17 18 15,-17 0 1,17 0-16,1 0 0,52 0 16,-18 0-16,54-17 15,-36 17-15,0-18 16,106 18 0,-106-18-16,18 18 0,106 0 15,-106 0-15,0 18 16,17-18-16,142 0 15,-124 0-15,17 0 0,1 0 16,176-18 0,-158 1-16,158-18 15,-176 35-15,-18-18 16,-18 18-16,-17-18 0,35 18 16,-106 0-16,1 18 15,-19-18-15,-17 18 0,18-1 16,-36 1-16</inkml:trace>
</inkml:ink>
</file>

<file path=ppt/media/image1.png>
</file>

<file path=ppt/media/image2.png>
</file>

<file path=ppt/media/image2.tiff>
</file>

<file path=ppt/media/image3.tiff>
</file>

<file path=ppt/media/image4.png>
</file>

<file path=ppt/media/image5.png>
</file>

<file path=ppt/media/image50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5.png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Bias/Variance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7812" y="1825355"/>
            <a:ext cx="3128322" cy="2844285"/>
            <a:chOff x="407807" y="1903613"/>
            <a:chExt cx="3128322" cy="2844285"/>
          </a:xfrm>
        </p:grpSpPr>
        <p:cxnSp>
          <p:nvCxnSpPr>
            <p:cNvPr id="105" name="Straight Arrow Connector 104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682546" y="1903613"/>
              <a:ext cx="2281755" cy="2844285"/>
              <a:chOff x="682546" y="1903613"/>
              <a:chExt cx="2281755" cy="2844285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" name="Group 3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8" name="Straight Connector 9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84" name="Straight Connector 8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2" name="Straight Connector 81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/>
              <p:cNvSpPr txBox="1"/>
              <p:nvPr/>
            </p:nvSpPr>
            <p:spPr>
              <a:xfrm>
                <a:off x="1137592" y="4224678"/>
                <a:ext cx="171072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bias</a:t>
                </a:r>
              </a:p>
            </p:txBody>
          </p:sp>
          <p:grpSp>
            <p:nvGrpSpPr>
              <p:cNvPr id="160" name="Group 159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1" name="Straight Connector 1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4" name="Straight Connector 16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7" name="Straight Connector 1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6" name="Oval 175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78" name="Straight Connector 17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3" name="Oval 182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4" name="Group 183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5" name="Straight Connector 18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8" name="Straight Connector 18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0" name="Oval 189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1" name="Group 190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2" name="Straight Connector 19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5" name="Straight Connector 19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8" name="Straight Connector 19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0" name="Group 199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01" name="Straight Connector 20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3" name="Group 202"/>
          <p:cNvGrpSpPr/>
          <p:nvPr/>
        </p:nvGrpSpPr>
        <p:grpSpPr>
          <a:xfrm>
            <a:off x="4478753" y="1825355"/>
            <a:ext cx="3128322" cy="2844285"/>
            <a:chOff x="407807" y="1903613"/>
            <a:chExt cx="3128322" cy="2844285"/>
          </a:xfrm>
        </p:grpSpPr>
        <p:cxnSp>
          <p:nvCxnSpPr>
            <p:cNvPr id="204" name="Straight Arrow Connector 203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" name="Group 204"/>
            <p:cNvGrpSpPr/>
            <p:nvPr/>
          </p:nvGrpSpPr>
          <p:grpSpPr>
            <a:xfrm>
              <a:off x="682546" y="1903613"/>
              <a:ext cx="2473547" cy="2844285"/>
              <a:chOff x="682546" y="1903613"/>
              <a:chExt cx="2473547" cy="2844285"/>
            </a:xfrm>
          </p:grpSpPr>
          <p:cxnSp>
            <p:nvCxnSpPr>
              <p:cNvPr id="206" name="Straight Arrow Connector 205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Oval 206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5" name="Straight Connector 214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Group 216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277" name="Straight Connector 276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8" name="Straight Connector 21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Oval 229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2" name="Straight Connector 231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" name="Group 233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5" name="Straight Connector 234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TextBox 236"/>
              <p:cNvSpPr txBox="1"/>
              <p:nvPr/>
            </p:nvSpPr>
            <p:spPr>
              <a:xfrm>
                <a:off x="1137592" y="4224678"/>
                <a:ext cx="20185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“just right”</a:t>
                </a:r>
              </a:p>
            </p:txBody>
          </p:sp>
          <p:grpSp>
            <p:nvGrpSpPr>
              <p:cNvPr id="239" name="Group 238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3" name="Straight Connector 27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1" name="Straight Connector 27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2" name="Oval 241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3" name="Group 242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7" name="Straight Connector 2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4" name="Group 243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5" name="Straight Connector 26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5" name="Oval 244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3" name="Straight Connector 26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1" name="Straight Connector 2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8" name="Oval 247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9" name="Group 248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9" name="Straight Connector 25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7" name="Straight Connector 25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5" name="Straight Connector 25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3" name="Straight Connector 25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Straight Connector 25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79" name="Group 278"/>
          <p:cNvGrpSpPr/>
          <p:nvPr/>
        </p:nvGrpSpPr>
        <p:grpSpPr>
          <a:xfrm>
            <a:off x="8713791" y="1825017"/>
            <a:ext cx="3128322" cy="2844623"/>
            <a:chOff x="407807" y="1903613"/>
            <a:chExt cx="3128322" cy="2844623"/>
          </a:xfrm>
        </p:grpSpPr>
        <p:cxnSp>
          <p:nvCxnSpPr>
            <p:cNvPr id="280" name="Straight Arrow Connector 279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682546" y="1903613"/>
              <a:ext cx="2581956" cy="2844623"/>
              <a:chOff x="682546" y="1903613"/>
              <a:chExt cx="2581956" cy="2844623"/>
            </a:xfrm>
          </p:grpSpPr>
          <p:cxnSp>
            <p:nvCxnSpPr>
              <p:cNvPr id="282" name="Straight Arrow Connector 281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Oval 282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Oval 288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1" name="Straight Connector 290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3" name="Group 292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353" name="Straight Connector 352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Straight Connector 353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94" name="Straight Connector 293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6" name="Oval 30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8" name="Straight Connector 307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0" name="Group 309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51" name="Straight Connector 35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Connector 35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1" name="Straight Connector 310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TextBox 312"/>
              <p:cNvSpPr txBox="1"/>
              <p:nvPr/>
            </p:nvSpPr>
            <p:spPr>
              <a:xfrm>
                <a:off x="811586" y="4225016"/>
                <a:ext cx="245291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variance</a:t>
                </a: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9" name="Straight Connector 34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Straight Connector 34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7" name="Straight Connector 34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5" name="Straight Connector 34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8" name="Oval 317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9" name="Group 318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Straight Connector 34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1" name="Straight Connector 34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Connector 34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1" name="Oval 320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9" name="Straight Connector 33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Straight Connector 33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Straight Connector 33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4" name="Oval 323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5" name="Group 324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5" name="Straight Connector 33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Straight Connector 33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3" name="Straight Connector 33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1" name="Straight Connector 33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29" name="Straight Connector 32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Straight Connector 32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A32BC7C5-6836-4733-BA21-DB00B4108203}"/>
                  </a:ext>
                </a:extLst>
              </p14:cNvPr>
              <p14:cNvContentPartPr/>
              <p14:nvPr/>
            </p14:nvContentPartPr>
            <p14:xfrm>
              <a:off x="324000" y="1917720"/>
              <a:ext cx="10211040" cy="32896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32BC7C5-6836-4733-BA21-DB00B410820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640" y="1908360"/>
                <a:ext cx="10229760" cy="330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833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4397" y="1357634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Cat classification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0054" r="41629"/>
          <a:stretch/>
        </p:blipFill>
        <p:spPr>
          <a:xfrm>
            <a:off x="5572617" y="875471"/>
            <a:ext cx="1385571" cy="1549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6090" t="5578" r="22829" b="9656"/>
          <a:stretch/>
        </p:blipFill>
        <p:spPr>
          <a:xfrm>
            <a:off x="7250013" y="875471"/>
            <a:ext cx="1473203" cy="154910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74321" y="2854179"/>
            <a:ext cx="3219151" cy="1308100"/>
            <a:chOff x="762248" y="4039731"/>
            <a:chExt cx="3219151" cy="1308100"/>
          </a:xfrm>
        </p:grpSpPr>
        <p:sp>
          <p:nvSpPr>
            <p:cNvPr id="7" name="TextBox 6"/>
            <p:cNvSpPr txBox="1"/>
            <p:nvPr/>
          </p:nvSpPr>
          <p:spPr>
            <a:xfrm>
              <a:off x="762248" y="4039731"/>
              <a:ext cx="32191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Train set error: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2248" y="4763056"/>
              <a:ext cx="29001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 set error: 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D38C45E3-82F2-4561-A5F9-D030390CA03E}"/>
                  </a:ext>
                </a:extLst>
              </p14:cNvPr>
              <p14:cNvContentPartPr/>
              <p14:nvPr/>
            </p14:nvContentPartPr>
            <p14:xfrm>
              <a:off x="5950080" y="533520"/>
              <a:ext cx="2248200" cy="304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38C45E3-82F2-4561-A5F9-D030390CA03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0720" y="524160"/>
                <a:ext cx="226692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xmlns="" id="{3E3492F3-FAC1-4C0D-A124-9939CF8DC183}"/>
                  </a:ext>
                </a:extLst>
              </p14:cNvPr>
              <p14:cNvContentPartPr/>
              <p14:nvPr/>
            </p14:nvContentPartPr>
            <p14:xfrm>
              <a:off x="196920" y="2577960"/>
              <a:ext cx="10877760" cy="36961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E3492F3-FAC1-4C0D-A124-9939CF8DC18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7560" y="2568600"/>
                <a:ext cx="10896480" cy="371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261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bias and high variance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3696179" y="1677814"/>
            <a:ext cx="4799643" cy="3502373"/>
            <a:chOff x="407807" y="1796906"/>
            <a:chExt cx="3357843" cy="2486074"/>
          </a:xfrm>
        </p:grpSpPr>
        <p:cxnSp>
          <p:nvCxnSpPr>
            <p:cNvPr id="62" name="Straight Arrow Connector 61"/>
            <p:cNvCxnSpPr/>
            <p:nvPr/>
          </p:nvCxnSpPr>
          <p:spPr>
            <a:xfrm flipV="1">
              <a:off x="407807" y="4077884"/>
              <a:ext cx="3357843" cy="293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/>
            <p:cNvGrpSpPr/>
            <p:nvPr/>
          </p:nvGrpSpPr>
          <p:grpSpPr>
            <a:xfrm>
              <a:off x="682546" y="1796906"/>
              <a:ext cx="2281755" cy="2486074"/>
              <a:chOff x="682546" y="1796906"/>
              <a:chExt cx="2281755" cy="2486074"/>
            </a:xfrm>
          </p:grpSpPr>
          <p:cxnSp>
            <p:nvCxnSpPr>
              <p:cNvPr id="66" name="Straight Arrow Connector 65"/>
              <p:cNvCxnSpPr/>
              <p:nvPr/>
            </p:nvCxnSpPr>
            <p:spPr>
              <a:xfrm flipV="1">
                <a:off x="682546" y="1796906"/>
                <a:ext cx="0" cy="248607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Oval 68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Connector 83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oup 85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46" name="Straight Connector 145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7" name="Straight Connector 86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Oval 98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1" name="Straight Connector 100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" name="Group 10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4" name="Straight Connector 103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8" name="Group 107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2" name="Straight Connector 14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9" name="Group 108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0" name="Straight Connector 13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0" name="Group 109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1" name="Oval 110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2" name="Group 111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4" name="Straight Connector 13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4" name="Oval 113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0" name="Straight Connector 12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7" name="Oval 116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8" name="Group 117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8" name="Straight Connector 12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6" name="Straight Connector 12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4" name="Straight Connector 12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2" name="Straight Connector 12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TextBox 147"/>
              <p:cNvSpPr txBox="1"/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48" name="TextBox 1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90978F14-82FF-4DA5-997B-04761213A160}"/>
                  </a:ext>
                </a:extLst>
              </p14:cNvPr>
              <p14:cNvContentPartPr/>
              <p14:nvPr/>
            </p14:nvContentPartPr>
            <p14:xfrm>
              <a:off x="4013280" y="1994040"/>
              <a:ext cx="6255000" cy="3213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0978F14-82FF-4DA5-997B-04761213A16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03920" y="1984680"/>
                <a:ext cx="6273720" cy="323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7771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Basic “recipe” </a:t>
            </a:r>
          </a:p>
          <a:p>
            <a:pPr algn="ctr"/>
            <a:r>
              <a:rPr lang="en-US" sz="6000" dirty="0"/>
              <a:t>for machine learning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8398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“recipe” for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25351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recipe for machine learning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5888035E-8893-4B5D-B5B6-FF240BA3C06A}"/>
                  </a:ext>
                </a:extLst>
              </p14:cNvPr>
              <p14:cNvContentPartPr/>
              <p14:nvPr/>
            </p14:nvContentPartPr>
            <p14:xfrm>
              <a:off x="1123920" y="844560"/>
              <a:ext cx="8013960" cy="55310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888035E-8893-4B5D-B5B6-FF240BA3C06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4560" y="835200"/>
                <a:ext cx="8032680" cy="554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5418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57</Words>
  <Application>Microsoft Office PowerPoint</Application>
  <PresentationFormat>宽屏</PresentationFormat>
  <Paragraphs>20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Century Schoolbook</vt:lpstr>
      <vt:lpstr>Arial</vt:lpstr>
      <vt:lpstr>Calibri</vt:lpstr>
      <vt:lpstr>Calibri Light</vt:lpstr>
      <vt:lpstr>Cambria Math</vt:lpstr>
      <vt:lpstr>Office Theme</vt:lpstr>
      <vt:lpstr>Setting up your  ML application</vt:lpstr>
      <vt:lpstr>Bias and Variance</vt:lpstr>
      <vt:lpstr>Bias and Variance</vt:lpstr>
      <vt:lpstr>High bias and high variance</vt:lpstr>
      <vt:lpstr>Setting up your  ML application</vt:lpstr>
      <vt:lpstr>Basic “recipe” for machine learning</vt:lpstr>
      <vt:lpstr>Basic recipe for machine learning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Yangzhichao (George)</cp:lastModifiedBy>
  <cp:revision>13</cp:revision>
  <dcterms:created xsi:type="dcterms:W3CDTF">2017-07-10T20:19:53Z</dcterms:created>
  <dcterms:modified xsi:type="dcterms:W3CDTF">2018-11-12T01:43:19Z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readonly">
    <vt:lpwstr/>
  </property>
  <property fmtid="{D5CDD505-2E9C-101B-9397-08002B2CF9AE}" pid="3" name="_change">
    <vt:lpwstr/>
  </property>
  <property fmtid="{D5CDD505-2E9C-101B-9397-08002B2CF9AE}" pid="4" name="_full-control">
    <vt:lpwstr/>
  </property>
  <property fmtid="{D5CDD505-2E9C-101B-9397-08002B2CF9AE}" pid="5" name="sflag">
    <vt:lpwstr>1541986329</vt:lpwstr>
  </property>
  <property fmtid="{D5CDD505-2E9C-101B-9397-08002B2CF9AE}" pid="6" name="_2015_ms_pID_725343">
    <vt:lpwstr>(2)V+MpzwBUeEKN4sSbnI8ueDwipa+wJezwTaRoURg/7xmz1vkhzg9pUTXJ7N/p0RV697OlImq0
K2BkmFRR+dKgCLXjYohUzg+aGlUvMyATGvRDkQmmTg/O95nyXqm/FURJbub1klUj6sf4yrr7
GAMN6ECxQ8Kq/Pq4Y1B9VIwtYWP7Rt1F5ig8bQDg3rGHbNLUaSAYTAGIhFvrwIWwC05/aY/U
KS0giYRaYUxgDMyfL5</vt:lpwstr>
  </property>
  <property fmtid="{D5CDD505-2E9C-101B-9397-08002B2CF9AE}" pid="7" name="_2015_ms_pID_7253431">
    <vt:lpwstr>KpRHvbJb2AO2ixhh9uGz4qj9TDaHJsZdrkbfFZPgi0yZU6pFECx4Ex
abX5sDQ6EqYIBJwPC5MZ+BJdsgYCeIvtru8V2QpK9oyT9icigkoP4j5cQNL6QZrjYcxBUnOB
x+kjENPquUts9jE7SzBQylTa1SWARZQdGS+OWv4Om7h/2DJYlL5IhM77XksPbsDNq2K8tvV/
JEKhv4lZw790t2Ae</vt:lpwstr>
  </property>
</Properties>
</file>

<file path=docProps/thumbnail.jpeg>
</file>